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13"/>
  </p:notesMasterIdLst>
  <p:sldIdLst>
    <p:sldId id="257" r:id="rId2"/>
    <p:sldId id="258" r:id="rId3"/>
    <p:sldId id="266" r:id="rId4"/>
    <p:sldId id="265" r:id="rId5"/>
    <p:sldId id="262" r:id="rId6"/>
    <p:sldId id="260" r:id="rId7"/>
    <p:sldId id="256" r:id="rId8"/>
    <p:sldId id="261" r:id="rId9"/>
    <p:sldId id="267" r:id="rId10"/>
    <p:sldId id="264" r:id="rId11"/>
    <p:sldId id="263" r:id="rId12"/>
  </p:sldIdLst>
  <p:sldSz cx="12192000" cy="6858000"/>
  <p:notesSz cx="6858000" cy="9144000"/>
  <p:defaultTextStyle>
    <a:defPPr>
      <a:defRPr lang="ca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5" d="100"/>
          <a:sy n="65" d="100"/>
        </p:scale>
        <p:origin x="66" y="2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image" Target="../media/image1.jpeg"/><Relationship Id="rId6" Type="http://schemas.openxmlformats.org/officeDocument/2006/relationships/image" Target="../media/image6.jpeg"/><Relationship Id="rId5" Type="http://schemas.openxmlformats.org/officeDocument/2006/relationships/image" Target="../media/image5.jpg"/><Relationship Id="rId4" Type="http://schemas.openxmlformats.org/officeDocument/2006/relationships/image" Target="../media/image4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39A6C0E-AB6F-4C3E-B5ED-5B992C59A725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a-ES"/>
        </a:p>
      </dgm:t>
    </dgm:pt>
    <dgm:pt modelId="{EFA67C62-CA0E-42C5-AF99-CB45DFD4A9E5}">
      <dgm:prSet/>
      <dgm:spPr/>
      <dgm:t>
        <a:bodyPr/>
        <a:lstStyle/>
        <a:p>
          <a:pPr rtl="0"/>
          <a:r>
            <a:rPr lang="ca-ES" b="1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CONTEXT PREVI</a:t>
          </a:r>
          <a:endParaRPr lang="ca-ES" dirty="0">
            <a:solidFill>
              <a:schemeClr val="accent6"/>
            </a:solidFill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7D3F3C20-CC1E-4FFD-BB90-51423940DBBB}" type="parTrans" cxnId="{49FB74E1-0373-42BE-8F9A-F4D1F5201E67}">
      <dgm:prSet/>
      <dgm:spPr/>
      <dgm:t>
        <a:bodyPr/>
        <a:lstStyle/>
        <a:p>
          <a:endParaRPr lang="ca-ES"/>
        </a:p>
      </dgm:t>
    </dgm:pt>
    <dgm:pt modelId="{C6E7DE25-7AD3-4ECF-BF66-6D10E7D8DD45}" type="sibTrans" cxnId="{49FB74E1-0373-42BE-8F9A-F4D1F5201E67}">
      <dgm:prSet/>
      <dgm:spPr/>
      <dgm:t>
        <a:bodyPr/>
        <a:lstStyle/>
        <a:p>
          <a:endParaRPr lang="ca-ES"/>
        </a:p>
      </dgm:t>
    </dgm:pt>
    <dgm:pt modelId="{7E145255-952C-4C79-A72D-EBC5F87465EA}">
      <dgm:prSet custT="1"/>
      <dgm:spPr/>
      <dgm:t>
        <a:bodyPr/>
        <a:lstStyle/>
        <a:p>
          <a:pPr rtl="0"/>
          <a:r>
            <a:rPr lang="ca-ES" sz="2300" b="1" dirty="0">
              <a:latin typeface="Arial" panose="020B0604020202020204" pitchFamily="34" charset="0"/>
              <a:cs typeface="Arial" panose="020B0604020202020204" pitchFamily="34" charset="0"/>
            </a:rPr>
            <a:t>CURRÍCULUM  Ordre EDU/186/2021 de 23 setembre</a:t>
          </a:r>
          <a:endParaRPr lang="ca-ES" sz="23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E8D08768-22AF-437B-A11A-273C95D474B7}" type="parTrans" cxnId="{1C9409E6-437B-4072-BB7E-E4FB230BDF70}">
      <dgm:prSet/>
      <dgm:spPr/>
      <dgm:t>
        <a:bodyPr/>
        <a:lstStyle/>
        <a:p>
          <a:endParaRPr lang="ca-ES"/>
        </a:p>
      </dgm:t>
    </dgm:pt>
    <dgm:pt modelId="{8926B3E2-03BD-4C09-A3E4-125E1CB58D7D}" type="sibTrans" cxnId="{1C9409E6-437B-4072-BB7E-E4FB230BDF70}">
      <dgm:prSet/>
      <dgm:spPr/>
      <dgm:t>
        <a:bodyPr/>
        <a:lstStyle/>
        <a:p>
          <a:endParaRPr lang="ca-ES"/>
        </a:p>
      </dgm:t>
    </dgm:pt>
    <dgm:pt modelId="{C6DEEFAC-408A-4CF1-BC75-088A9AE700EC}">
      <dgm:prSet/>
      <dgm:spPr/>
      <dgm:t>
        <a:bodyPr/>
        <a:lstStyle/>
        <a:p>
          <a:pPr rtl="0"/>
          <a:r>
            <a:rPr lang="ca-ES" b="1" dirty="0">
              <a:latin typeface="Arial" panose="020B0604020202020204" pitchFamily="34" charset="0"/>
              <a:cs typeface="Arial" panose="020B0604020202020204" pitchFamily="34" charset="0"/>
            </a:rPr>
            <a:t>FP ALTERNANÇA (DUAL)</a:t>
          </a:r>
        </a:p>
      </dgm:t>
    </dgm:pt>
    <dgm:pt modelId="{9E07C94C-5D16-42C5-B9E5-8FD1A63416D7}" type="parTrans" cxnId="{7F1B06C6-1AA1-43D4-BEB4-77B0BA00E7E0}">
      <dgm:prSet/>
      <dgm:spPr/>
      <dgm:t>
        <a:bodyPr/>
        <a:lstStyle/>
        <a:p>
          <a:endParaRPr lang="ca-ES"/>
        </a:p>
      </dgm:t>
    </dgm:pt>
    <dgm:pt modelId="{03149846-0505-402D-97FE-7B72E8DFD9E9}" type="sibTrans" cxnId="{7F1B06C6-1AA1-43D4-BEB4-77B0BA00E7E0}">
      <dgm:prSet/>
      <dgm:spPr/>
      <dgm:t>
        <a:bodyPr/>
        <a:lstStyle/>
        <a:p>
          <a:endParaRPr lang="ca-ES"/>
        </a:p>
      </dgm:t>
    </dgm:pt>
    <dgm:pt modelId="{D3CCA208-BDA0-4E2F-8EFC-31230AB22F08}">
      <dgm:prSet/>
      <dgm:spPr/>
      <dgm:t>
        <a:bodyPr/>
        <a:lstStyle/>
        <a:p>
          <a:pPr rtl="0"/>
          <a:r>
            <a:rPr lang="ca-ES" b="1" dirty="0">
              <a:latin typeface="Arial" panose="020B0604020202020204" pitchFamily="34" charset="0"/>
              <a:cs typeface="Arial" panose="020B0604020202020204" pitchFamily="34" charset="0"/>
            </a:rPr>
            <a:t>CONVALIDACIONS RD 1085/2020 de 9 desembre</a:t>
          </a:r>
          <a:endParaRPr lang="ca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A547D5-2F06-4A5E-B1F6-16BF713781F5}" type="parTrans" cxnId="{1C78F84B-D166-470A-AD58-96D5F311041D}">
      <dgm:prSet/>
      <dgm:spPr/>
      <dgm:t>
        <a:bodyPr/>
        <a:lstStyle/>
        <a:p>
          <a:endParaRPr lang="ca-ES"/>
        </a:p>
      </dgm:t>
    </dgm:pt>
    <dgm:pt modelId="{E31F9371-3FA4-4A93-8CFB-02A41AFE0A8A}" type="sibTrans" cxnId="{1C78F84B-D166-470A-AD58-96D5F311041D}">
      <dgm:prSet/>
      <dgm:spPr/>
      <dgm:t>
        <a:bodyPr/>
        <a:lstStyle/>
        <a:p>
          <a:endParaRPr lang="ca-ES"/>
        </a:p>
      </dgm:t>
    </dgm:pt>
    <dgm:pt modelId="{FF065CD9-73B5-4C4F-AF3C-76CFEDACD502}" type="pres">
      <dgm:prSet presAssocID="{C39A6C0E-AB6F-4C3E-B5ED-5B992C59A725}" presName="theList" presStyleCnt="0">
        <dgm:presLayoutVars>
          <dgm:dir/>
          <dgm:animLvl val="lvl"/>
          <dgm:resizeHandles val="exact"/>
        </dgm:presLayoutVars>
      </dgm:prSet>
      <dgm:spPr/>
    </dgm:pt>
    <dgm:pt modelId="{24515133-8AF3-4399-BB85-4F3ECAB3A1A6}" type="pres">
      <dgm:prSet presAssocID="{EFA67C62-CA0E-42C5-AF99-CB45DFD4A9E5}" presName="compNode" presStyleCnt="0"/>
      <dgm:spPr/>
    </dgm:pt>
    <dgm:pt modelId="{50636B43-F186-472C-85A5-BECDD057A844}" type="pres">
      <dgm:prSet presAssocID="{EFA67C62-CA0E-42C5-AF99-CB45DFD4A9E5}" presName="aNode" presStyleLbl="bgShp" presStyleIdx="0" presStyleCnt="1" custLinFactNeighborX="5875" custLinFactNeighborY="-2627"/>
      <dgm:spPr/>
    </dgm:pt>
    <dgm:pt modelId="{39ABA27D-7E1C-4BEB-AB04-65F9CFADC304}" type="pres">
      <dgm:prSet presAssocID="{EFA67C62-CA0E-42C5-AF99-CB45DFD4A9E5}" presName="textNode" presStyleLbl="bgShp" presStyleIdx="0" presStyleCnt="1"/>
      <dgm:spPr/>
    </dgm:pt>
    <dgm:pt modelId="{11901F84-46A6-4A28-B1B7-840B59328719}" type="pres">
      <dgm:prSet presAssocID="{EFA67C62-CA0E-42C5-AF99-CB45DFD4A9E5}" presName="compChildNode" presStyleCnt="0"/>
      <dgm:spPr/>
    </dgm:pt>
    <dgm:pt modelId="{5DA553B9-EF53-4E37-8E60-5FB4B700BCBF}" type="pres">
      <dgm:prSet presAssocID="{EFA67C62-CA0E-42C5-AF99-CB45DFD4A9E5}" presName="theInnerList" presStyleCnt="0"/>
      <dgm:spPr/>
    </dgm:pt>
    <dgm:pt modelId="{FFF41061-420C-4955-9416-1EF1BA32DD61}" type="pres">
      <dgm:prSet presAssocID="{7E145255-952C-4C79-A72D-EBC5F87465EA}" presName="childNode" presStyleLbl="node1" presStyleIdx="0" presStyleCnt="3">
        <dgm:presLayoutVars>
          <dgm:bulletEnabled val="1"/>
        </dgm:presLayoutVars>
      </dgm:prSet>
      <dgm:spPr/>
    </dgm:pt>
    <dgm:pt modelId="{44D06B6F-BD04-4CB0-BC20-6369DE41D1BA}" type="pres">
      <dgm:prSet presAssocID="{7E145255-952C-4C79-A72D-EBC5F87465EA}" presName="aSpace2" presStyleCnt="0"/>
      <dgm:spPr/>
    </dgm:pt>
    <dgm:pt modelId="{D4F13F50-7667-495A-AC00-DCDA9C4C61DB}" type="pres">
      <dgm:prSet presAssocID="{C6DEEFAC-408A-4CF1-BC75-088A9AE700EC}" presName="childNode" presStyleLbl="node1" presStyleIdx="1" presStyleCnt="3">
        <dgm:presLayoutVars>
          <dgm:bulletEnabled val="1"/>
        </dgm:presLayoutVars>
      </dgm:prSet>
      <dgm:spPr/>
    </dgm:pt>
    <dgm:pt modelId="{079228C3-4977-4EEF-9878-073E9A532F81}" type="pres">
      <dgm:prSet presAssocID="{C6DEEFAC-408A-4CF1-BC75-088A9AE700EC}" presName="aSpace2" presStyleCnt="0"/>
      <dgm:spPr/>
    </dgm:pt>
    <dgm:pt modelId="{D15F9FEC-D6C7-40A9-AE69-B3D91FB74EC9}" type="pres">
      <dgm:prSet presAssocID="{D3CCA208-BDA0-4E2F-8EFC-31230AB22F08}" presName="childNode" presStyleLbl="node1" presStyleIdx="2" presStyleCnt="3">
        <dgm:presLayoutVars>
          <dgm:bulletEnabled val="1"/>
        </dgm:presLayoutVars>
      </dgm:prSet>
      <dgm:spPr/>
    </dgm:pt>
  </dgm:ptLst>
  <dgm:cxnLst>
    <dgm:cxn modelId="{2CCA050D-75B7-496B-9E7F-F66378BE7967}" type="presOf" srcId="{C6DEEFAC-408A-4CF1-BC75-088A9AE700EC}" destId="{D4F13F50-7667-495A-AC00-DCDA9C4C61DB}" srcOrd="0" destOrd="0" presId="urn:microsoft.com/office/officeart/2005/8/layout/lProcess2"/>
    <dgm:cxn modelId="{1C78F84B-D166-470A-AD58-96D5F311041D}" srcId="{EFA67C62-CA0E-42C5-AF99-CB45DFD4A9E5}" destId="{D3CCA208-BDA0-4E2F-8EFC-31230AB22F08}" srcOrd="2" destOrd="0" parTransId="{AFA547D5-2F06-4A5E-B1F6-16BF713781F5}" sibTransId="{E31F9371-3FA4-4A93-8CFB-02A41AFE0A8A}"/>
    <dgm:cxn modelId="{C586EA53-A12E-45A4-BB71-B4A65AB0EB40}" type="presOf" srcId="{7E145255-952C-4C79-A72D-EBC5F87465EA}" destId="{FFF41061-420C-4955-9416-1EF1BA32DD61}" srcOrd="0" destOrd="0" presId="urn:microsoft.com/office/officeart/2005/8/layout/lProcess2"/>
    <dgm:cxn modelId="{BCA68685-A531-4813-81C6-EF82CF6842EF}" type="presOf" srcId="{EFA67C62-CA0E-42C5-AF99-CB45DFD4A9E5}" destId="{50636B43-F186-472C-85A5-BECDD057A844}" srcOrd="0" destOrd="0" presId="urn:microsoft.com/office/officeart/2005/8/layout/lProcess2"/>
    <dgm:cxn modelId="{7F1B06C6-1AA1-43D4-BEB4-77B0BA00E7E0}" srcId="{EFA67C62-CA0E-42C5-AF99-CB45DFD4A9E5}" destId="{C6DEEFAC-408A-4CF1-BC75-088A9AE700EC}" srcOrd="1" destOrd="0" parTransId="{9E07C94C-5D16-42C5-B9E5-8FD1A63416D7}" sibTransId="{03149846-0505-402D-97FE-7B72E8DFD9E9}"/>
    <dgm:cxn modelId="{94B810CB-D642-4FE2-8348-588E45481116}" type="presOf" srcId="{D3CCA208-BDA0-4E2F-8EFC-31230AB22F08}" destId="{D15F9FEC-D6C7-40A9-AE69-B3D91FB74EC9}" srcOrd="0" destOrd="0" presId="urn:microsoft.com/office/officeart/2005/8/layout/lProcess2"/>
    <dgm:cxn modelId="{0A1A66DD-B4FD-4B0C-8948-0A591A8EC794}" type="presOf" srcId="{C39A6C0E-AB6F-4C3E-B5ED-5B992C59A725}" destId="{FF065CD9-73B5-4C4F-AF3C-76CFEDACD502}" srcOrd="0" destOrd="0" presId="urn:microsoft.com/office/officeart/2005/8/layout/lProcess2"/>
    <dgm:cxn modelId="{49FB74E1-0373-42BE-8F9A-F4D1F5201E67}" srcId="{C39A6C0E-AB6F-4C3E-B5ED-5B992C59A725}" destId="{EFA67C62-CA0E-42C5-AF99-CB45DFD4A9E5}" srcOrd="0" destOrd="0" parTransId="{7D3F3C20-CC1E-4FFD-BB90-51423940DBBB}" sibTransId="{C6E7DE25-7AD3-4ECF-BF66-6D10E7D8DD45}"/>
    <dgm:cxn modelId="{530C3EE5-8D5B-46A6-BE06-5444CC599F80}" type="presOf" srcId="{EFA67C62-CA0E-42C5-AF99-CB45DFD4A9E5}" destId="{39ABA27D-7E1C-4BEB-AB04-65F9CFADC304}" srcOrd="1" destOrd="0" presId="urn:microsoft.com/office/officeart/2005/8/layout/lProcess2"/>
    <dgm:cxn modelId="{1C9409E6-437B-4072-BB7E-E4FB230BDF70}" srcId="{EFA67C62-CA0E-42C5-AF99-CB45DFD4A9E5}" destId="{7E145255-952C-4C79-A72D-EBC5F87465EA}" srcOrd="0" destOrd="0" parTransId="{E8D08768-22AF-437B-A11A-273C95D474B7}" sibTransId="{8926B3E2-03BD-4C09-A3E4-125E1CB58D7D}"/>
    <dgm:cxn modelId="{139BF47C-18C9-4488-85A0-1846484C6599}" type="presParOf" srcId="{FF065CD9-73B5-4C4F-AF3C-76CFEDACD502}" destId="{24515133-8AF3-4399-BB85-4F3ECAB3A1A6}" srcOrd="0" destOrd="0" presId="urn:microsoft.com/office/officeart/2005/8/layout/lProcess2"/>
    <dgm:cxn modelId="{6E60110A-5A5A-44CE-86D6-85EBCF432136}" type="presParOf" srcId="{24515133-8AF3-4399-BB85-4F3ECAB3A1A6}" destId="{50636B43-F186-472C-85A5-BECDD057A844}" srcOrd="0" destOrd="0" presId="urn:microsoft.com/office/officeart/2005/8/layout/lProcess2"/>
    <dgm:cxn modelId="{F9B7EFBF-785C-4282-BFD4-807D245137CC}" type="presParOf" srcId="{24515133-8AF3-4399-BB85-4F3ECAB3A1A6}" destId="{39ABA27D-7E1C-4BEB-AB04-65F9CFADC304}" srcOrd="1" destOrd="0" presId="urn:microsoft.com/office/officeart/2005/8/layout/lProcess2"/>
    <dgm:cxn modelId="{CDF926DA-A487-4692-BA1F-C794EF1B868D}" type="presParOf" srcId="{24515133-8AF3-4399-BB85-4F3ECAB3A1A6}" destId="{11901F84-46A6-4A28-B1B7-840B59328719}" srcOrd="2" destOrd="0" presId="urn:microsoft.com/office/officeart/2005/8/layout/lProcess2"/>
    <dgm:cxn modelId="{903AE01A-1343-4DAA-B3E6-5E0F1785E38B}" type="presParOf" srcId="{11901F84-46A6-4A28-B1B7-840B59328719}" destId="{5DA553B9-EF53-4E37-8E60-5FB4B700BCBF}" srcOrd="0" destOrd="0" presId="urn:microsoft.com/office/officeart/2005/8/layout/lProcess2"/>
    <dgm:cxn modelId="{D936BAB0-504A-43F0-AB56-79330E586042}" type="presParOf" srcId="{5DA553B9-EF53-4E37-8E60-5FB4B700BCBF}" destId="{FFF41061-420C-4955-9416-1EF1BA32DD61}" srcOrd="0" destOrd="0" presId="urn:microsoft.com/office/officeart/2005/8/layout/lProcess2"/>
    <dgm:cxn modelId="{CAE61B80-E54D-47C7-A63D-E0640CEA13C4}" type="presParOf" srcId="{5DA553B9-EF53-4E37-8E60-5FB4B700BCBF}" destId="{44D06B6F-BD04-4CB0-BC20-6369DE41D1BA}" srcOrd="1" destOrd="0" presId="urn:microsoft.com/office/officeart/2005/8/layout/lProcess2"/>
    <dgm:cxn modelId="{3AEDE820-D664-4422-9067-6BBE393D297A}" type="presParOf" srcId="{5DA553B9-EF53-4E37-8E60-5FB4B700BCBF}" destId="{D4F13F50-7667-495A-AC00-DCDA9C4C61DB}" srcOrd="2" destOrd="0" presId="urn:microsoft.com/office/officeart/2005/8/layout/lProcess2"/>
    <dgm:cxn modelId="{D0954DF0-4101-4AD2-8A7F-E8EE3F04AC92}" type="presParOf" srcId="{5DA553B9-EF53-4E37-8E60-5FB4B700BCBF}" destId="{079228C3-4977-4EEF-9878-073E9A532F81}" srcOrd="3" destOrd="0" presId="urn:microsoft.com/office/officeart/2005/8/layout/lProcess2"/>
    <dgm:cxn modelId="{2142C7BE-DAB3-4587-AA32-3C612DEBC9B2}" type="presParOf" srcId="{5DA553B9-EF53-4E37-8E60-5FB4B700BCBF}" destId="{D15F9FEC-D6C7-40A9-AE69-B3D91FB74EC9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BB8B1F-6BB3-4EC3-8BB6-7B4B4C08773C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ca-ES"/>
        </a:p>
      </dgm:t>
    </dgm:pt>
    <dgm:pt modelId="{4D305A92-14F6-4565-ADF5-26072B034DF7}">
      <dgm:prSet/>
      <dgm:spPr/>
      <dgm:t>
        <a:bodyPr/>
        <a:lstStyle/>
        <a:p>
          <a:pPr rtl="0"/>
          <a:r>
            <a:rPr lang="ca-ES" b="1"/>
            <a:t>MÒDUL FOL</a:t>
          </a:r>
          <a:endParaRPr lang="ca-ES"/>
        </a:p>
      </dgm:t>
    </dgm:pt>
    <dgm:pt modelId="{F0DB3E0B-ABE6-43BC-B683-53328594E23E}" type="parTrans" cxnId="{2993109D-1889-4D11-9645-D70C5AE28D2E}">
      <dgm:prSet/>
      <dgm:spPr/>
      <dgm:t>
        <a:bodyPr/>
        <a:lstStyle/>
        <a:p>
          <a:endParaRPr lang="ca-ES"/>
        </a:p>
      </dgm:t>
    </dgm:pt>
    <dgm:pt modelId="{A959E239-096E-45A6-9DF8-3F51F819A001}" type="sibTrans" cxnId="{2993109D-1889-4D11-9645-D70C5AE28D2E}">
      <dgm:prSet/>
      <dgm:spPr/>
      <dgm:t>
        <a:bodyPr/>
        <a:lstStyle/>
        <a:p>
          <a:endParaRPr lang="ca-ES"/>
        </a:p>
      </dgm:t>
    </dgm:pt>
    <dgm:pt modelId="{1673ACD2-A3C9-4E3D-84E3-17401C7C5533}">
      <dgm:prSet/>
      <dgm:spPr/>
      <dgm:t>
        <a:bodyPr/>
        <a:lstStyle/>
        <a:p>
          <a:pPr rtl="0"/>
          <a:r>
            <a:rPr lang="ca-ES" b="1"/>
            <a:t>MÒDUL EIE</a:t>
          </a:r>
          <a:endParaRPr lang="ca-ES"/>
        </a:p>
      </dgm:t>
    </dgm:pt>
    <dgm:pt modelId="{DF98C48A-FC96-405E-AC44-BC4FA55A8A24}" type="parTrans" cxnId="{68707383-1860-40DC-BFB1-9ABAEC3B9012}">
      <dgm:prSet/>
      <dgm:spPr/>
      <dgm:t>
        <a:bodyPr/>
        <a:lstStyle/>
        <a:p>
          <a:endParaRPr lang="ca-ES"/>
        </a:p>
      </dgm:t>
    </dgm:pt>
    <dgm:pt modelId="{56F02D0B-738D-4B1C-B96F-07020CAC72E4}" type="sibTrans" cxnId="{68707383-1860-40DC-BFB1-9ABAEC3B9012}">
      <dgm:prSet/>
      <dgm:spPr/>
      <dgm:t>
        <a:bodyPr/>
        <a:lstStyle/>
        <a:p>
          <a:endParaRPr lang="ca-ES"/>
        </a:p>
      </dgm:t>
    </dgm:pt>
    <dgm:pt modelId="{95E2AEE5-7F4C-45E8-B9EA-7C0041CC354A}">
      <dgm:prSet/>
      <dgm:spPr/>
      <dgm:t>
        <a:bodyPr/>
        <a:lstStyle/>
        <a:p>
          <a:pPr rtl="0"/>
          <a:r>
            <a:rPr lang="ca-ES" b="1"/>
            <a:t>MÒDUL GM SINTESI/GS PROJECTE</a:t>
          </a:r>
          <a:endParaRPr lang="ca-ES"/>
        </a:p>
      </dgm:t>
    </dgm:pt>
    <dgm:pt modelId="{DF57148C-DFC5-4402-828C-CBCB8820A4A9}" type="parTrans" cxnId="{842FAB4E-83CD-4A42-A644-144D84D62742}">
      <dgm:prSet/>
      <dgm:spPr/>
      <dgm:t>
        <a:bodyPr/>
        <a:lstStyle/>
        <a:p>
          <a:endParaRPr lang="ca-ES"/>
        </a:p>
      </dgm:t>
    </dgm:pt>
    <dgm:pt modelId="{5290EECE-D0F5-437C-9F6E-BD4C14387118}" type="sibTrans" cxnId="{842FAB4E-83CD-4A42-A644-144D84D62742}">
      <dgm:prSet/>
      <dgm:spPr/>
      <dgm:t>
        <a:bodyPr/>
        <a:lstStyle/>
        <a:p>
          <a:endParaRPr lang="ca-ES"/>
        </a:p>
      </dgm:t>
    </dgm:pt>
    <dgm:pt modelId="{7FDB8748-0CC3-4BB8-9358-99885220C176}">
      <dgm:prSet/>
      <dgm:spPr/>
      <dgm:t>
        <a:bodyPr/>
        <a:lstStyle/>
        <a:p>
          <a:pPr rtl="0"/>
          <a:r>
            <a:rPr lang="ca-ES" b="1"/>
            <a:t>MÒDUL CFGB FOL</a:t>
          </a:r>
          <a:endParaRPr lang="ca-ES"/>
        </a:p>
      </dgm:t>
    </dgm:pt>
    <dgm:pt modelId="{6097D7A2-707F-4806-A9A9-9F8A70901BCC}" type="parTrans" cxnId="{D1C654C6-E22D-4AA5-BBDE-82B55FDAD98B}">
      <dgm:prSet/>
      <dgm:spPr/>
      <dgm:t>
        <a:bodyPr/>
        <a:lstStyle/>
        <a:p>
          <a:endParaRPr lang="ca-ES"/>
        </a:p>
      </dgm:t>
    </dgm:pt>
    <dgm:pt modelId="{EAED1AD2-8FDC-4F66-B0DC-DA84D5CF3C95}" type="sibTrans" cxnId="{D1C654C6-E22D-4AA5-BBDE-82B55FDAD98B}">
      <dgm:prSet/>
      <dgm:spPr/>
      <dgm:t>
        <a:bodyPr/>
        <a:lstStyle/>
        <a:p>
          <a:endParaRPr lang="ca-ES"/>
        </a:p>
      </dgm:t>
    </dgm:pt>
    <dgm:pt modelId="{C8E984B1-DB1C-45FA-A614-5F78FE5132BF}">
      <dgm:prSet/>
      <dgm:spPr/>
      <dgm:t>
        <a:bodyPr/>
        <a:lstStyle/>
        <a:p>
          <a:pPr rtl="0"/>
          <a:r>
            <a:rPr lang="ca-ES" b="1"/>
            <a:t>TUTORIA</a:t>
          </a:r>
          <a:endParaRPr lang="ca-ES"/>
        </a:p>
      </dgm:t>
    </dgm:pt>
    <dgm:pt modelId="{CE260479-2E10-4633-848C-608E7ED0C1A3}" type="parTrans" cxnId="{9BEFEB8F-2C11-4DEC-A8AA-4D1E1ECE491F}">
      <dgm:prSet/>
      <dgm:spPr/>
      <dgm:t>
        <a:bodyPr/>
        <a:lstStyle/>
        <a:p>
          <a:endParaRPr lang="ca-ES"/>
        </a:p>
      </dgm:t>
    </dgm:pt>
    <dgm:pt modelId="{6967B9E9-4186-4C95-B970-B45C4C26D32F}" type="sibTrans" cxnId="{9BEFEB8F-2C11-4DEC-A8AA-4D1E1ECE491F}">
      <dgm:prSet/>
      <dgm:spPr/>
      <dgm:t>
        <a:bodyPr/>
        <a:lstStyle/>
        <a:p>
          <a:endParaRPr lang="ca-ES"/>
        </a:p>
      </dgm:t>
    </dgm:pt>
    <dgm:pt modelId="{02EF10F1-8DE4-4BD9-BD66-6B75AC27CDF0}" type="pres">
      <dgm:prSet presAssocID="{3FBB8B1F-6BB3-4EC3-8BB6-7B4B4C08773C}" presName="Name0" presStyleCnt="0">
        <dgm:presLayoutVars>
          <dgm:dir/>
          <dgm:animLvl val="lvl"/>
          <dgm:resizeHandles val="exact"/>
        </dgm:presLayoutVars>
      </dgm:prSet>
      <dgm:spPr/>
    </dgm:pt>
    <dgm:pt modelId="{CD7FDA55-9DC4-4B5B-B62C-3D47B5771557}" type="pres">
      <dgm:prSet presAssocID="{4D305A92-14F6-4565-ADF5-26072B034DF7}" presName="linNode" presStyleCnt="0"/>
      <dgm:spPr/>
    </dgm:pt>
    <dgm:pt modelId="{9D2F8CD1-BEE3-4917-B2BA-515009D2093A}" type="pres">
      <dgm:prSet presAssocID="{4D305A92-14F6-4565-ADF5-26072B034DF7}" presName="parentText" presStyleLbl="node1" presStyleIdx="0" presStyleCnt="5">
        <dgm:presLayoutVars>
          <dgm:chMax val="1"/>
          <dgm:bulletEnabled val="1"/>
        </dgm:presLayoutVars>
      </dgm:prSet>
      <dgm:spPr/>
    </dgm:pt>
    <dgm:pt modelId="{4BDACA86-5DCE-47DE-A848-DB0E2E1CFD2D}" type="pres">
      <dgm:prSet presAssocID="{A959E239-096E-45A6-9DF8-3F51F819A001}" presName="sp" presStyleCnt="0"/>
      <dgm:spPr/>
    </dgm:pt>
    <dgm:pt modelId="{4BB73E1F-3774-4C88-A051-207BD87CC85D}" type="pres">
      <dgm:prSet presAssocID="{1673ACD2-A3C9-4E3D-84E3-17401C7C5533}" presName="linNode" presStyleCnt="0"/>
      <dgm:spPr/>
    </dgm:pt>
    <dgm:pt modelId="{11E62F92-7F2E-475B-96A9-50E3FA73B929}" type="pres">
      <dgm:prSet presAssocID="{1673ACD2-A3C9-4E3D-84E3-17401C7C5533}" presName="parentText" presStyleLbl="node1" presStyleIdx="1" presStyleCnt="5">
        <dgm:presLayoutVars>
          <dgm:chMax val="1"/>
          <dgm:bulletEnabled val="1"/>
        </dgm:presLayoutVars>
      </dgm:prSet>
      <dgm:spPr/>
    </dgm:pt>
    <dgm:pt modelId="{F4503E74-9768-492E-AA94-FB5073BFE6A0}" type="pres">
      <dgm:prSet presAssocID="{56F02D0B-738D-4B1C-B96F-07020CAC72E4}" presName="sp" presStyleCnt="0"/>
      <dgm:spPr/>
    </dgm:pt>
    <dgm:pt modelId="{164E3E67-EF06-45CC-B737-D908C7EE93A1}" type="pres">
      <dgm:prSet presAssocID="{95E2AEE5-7F4C-45E8-B9EA-7C0041CC354A}" presName="linNode" presStyleCnt="0"/>
      <dgm:spPr/>
    </dgm:pt>
    <dgm:pt modelId="{E059AB9D-19D7-4225-A66E-46CFDA3F0596}" type="pres">
      <dgm:prSet presAssocID="{95E2AEE5-7F4C-45E8-B9EA-7C0041CC354A}" presName="parentText" presStyleLbl="node1" presStyleIdx="2" presStyleCnt="5">
        <dgm:presLayoutVars>
          <dgm:chMax val="1"/>
          <dgm:bulletEnabled val="1"/>
        </dgm:presLayoutVars>
      </dgm:prSet>
      <dgm:spPr/>
    </dgm:pt>
    <dgm:pt modelId="{A5D398FE-67CD-40F1-8B4D-6CB47A24D849}" type="pres">
      <dgm:prSet presAssocID="{5290EECE-D0F5-437C-9F6E-BD4C14387118}" presName="sp" presStyleCnt="0"/>
      <dgm:spPr/>
    </dgm:pt>
    <dgm:pt modelId="{2672EEA2-1DB4-477A-9E6E-9F384A37141E}" type="pres">
      <dgm:prSet presAssocID="{7FDB8748-0CC3-4BB8-9358-99885220C176}" presName="linNode" presStyleCnt="0"/>
      <dgm:spPr/>
    </dgm:pt>
    <dgm:pt modelId="{5668A78E-19E0-4C13-A515-67A2061625C6}" type="pres">
      <dgm:prSet presAssocID="{7FDB8748-0CC3-4BB8-9358-99885220C176}" presName="parentText" presStyleLbl="node1" presStyleIdx="3" presStyleCnt="5">
        <dgm:presLayoutVars>
          <dgm:chMax val="1"/>
          <dgm:bulletEnabled val="1"/>
        </dgm:presLayoutVars>
      </dgm:prSet>
      <dgm:spPr/>
    </dgm:pt>
    <dgm:pt modelId="{8568493A-3359-406C-8D91-95A6F7256375}" type="pres">
      <dgm:prSet presAssocID="{EAED1AD2-8FDC-4F66-B0DC-DA84D5CF3C95}" presName="sp" presStyleCnt="0"/>
      <dgm:spPr/>
    </dgm:pt>
    <dgm:pt modelId="{A1A18527-60D2-492C-9A89-41E4C21753A1}" type="pres">
      <dgm:prSet presAssocID="{C8E984B1-DB1C-45FA-A614-5F78FE5132BF}" presName="linNode" presStyleCnt="0"/>
      <dgm:spPr/>
    </dgm:pt>
    <dgm:pt modelId="{5F19F4A0-7E88-4516-AFAF-99A1FAE8AA02}" type="pres">
      <dgm:prSet presAssocID="{C8E984B1-DB1C-45FA-A614-5F78FE5132BF}" presName="parentText" presStyleLbl="node1" presStyleIdx="4" presStyleCnt="5">
        <dgm:presLayoutVars>
          <dgm:chMax val="1"/>
          <dgm:bulletEnabled val="1"/>
        </dgm:presLayoutVars>
      </dgm:prSet>
      <dgm:spPr/>
    </dgm:pt>
  </dgm:ptLst>
  <dgm:cxnLst>
    <dgm:cxn modelId="{82174465-BB64-4F35-B062-E9497C78D34B}" type="presOf" srcId="{95E2AEE5-7F4C-45E8-B9EA-7C0041CC354A}" destId="{E059AB9D-19D7-4225-A66E-46CFDA3F0596}" srcOrd="0" destOrd="0" presId="urn:microsoft.com/office/officeart/2005/8/layout/vList5"/>
    <dgm:cxn modelId="{56A60F4C-E542-448A-A410-234872B06456}" type="presOf" srcId="{1673ACD2-A3C9-4E3D-84E3-17401C7C5533}" destId="{11E62F92-7F2E-475B-96A9-50E3FA73B929}" srcOrd="0" destOrd="0" presId="urn:microsoft.com/office/officeart/2005/8/layout/vList5"/>
    <dgm:cxn modelId="{842FAB4E-83CD-4A42-A644-144D84D62742}" srcId="{3FBB8B1F-6BB3-4EC3-8BB6-7B4B4C08773C}" destId="{95E2AEE5-7F4C-45E8-B9EA-7C0041CC354A}" srcOrd="2" destOrd="0" parTransId="{DF57148C-DFC5-4402-828C-CBCB8820A4A9}" sibTransId="{5290EECE-D0F5-437C-9F6E-BD4C14387118}"/>
    <dgm:cxn modelId="{68707383-1860-40DC-BFB1-9ABAEC3B9012}" srcId="{3FBB8B1F-6BB3-4EC3-8BB6-7B4B4C08773C}" destId="{1673ACD2-A3C9-4E3D-84E3-17401C7C5533}" srcOrd="1" destOrd="0" parTransId="{DF98C48A-FC96-405E-AC44-BC4FA55A8A24}" sibTransId="{56F02D0B-738D-4B1C-B96F-07020CAC72E4}"/>
    <dgm:cxn modelId="{9BEFEB8F-2C11-4DEC-A8AA-4D1E1ECE491F}" srcId="{3FBB8B1F-6BB3-4EC3-8BB6-7B4B4C08773C}" destId="{C8E984B1-DB1C-45FA-A614-5F78FE5132BF}" srcOrd="4" destOrd="0" parTransId="{CE260479-2E10-4633-848C-608E7ED0C1A3}" sibTransId="{6967B9E9-4186-4C95-B970-B45C4C26D32F}"/>
    <dgm:cxn modelId="{2993109D-1889-4D11-9645-D70C5AE28D2E}" srcId="{3FBB8B1F-6BB3-4EC3-8BB6-7B4B4C08773C}" destId="{4D305A92-14F6-4565-ADF5-26072B034DF7}" srcOrd="0" destOrd="0" parTransId="{F0DB3E0B-ABE6-43BC-B683-53328594E23E}" sibTransId="{A959E239-096E-45A6-9DF8-3F51F819A001}"/>
    <dgm:cxn modelId="{24AF9ABF-FD06-4EAC-AE65-1CCC8F16BB70}" type="presOf" srcId="{C8E984B1-DB1C-45FA-A614-5F78FE5132BF}" destId="{5F19F4A0-7E88-4516-AFAF-99A1FAE8AA02}" srcOrd="0" destOrd="0" presId="urn:microsoft.com/office/officeart/2005/8/layout/vList5"/>
    <dgm:cxn modelId="{D1C654C6-E22D-4AA5-BBDE-82B55FDAD98B}" srcId="{3FBB8B1F-6BB3-4EC3-8BB6-7B4B4C08773C}" destId="{7FDB8748-0CC3-4BB8-9358-99885220C176}" srcOrd="3" destOrd="0" parTransId="{6097D7A2-707F-4806-A9A9-9F8A70901BCC}" sibTransId="{EAED1AD2-8FDC-4F66-B0DC-DA84D5CF3C95}"/>
    <dgm:cxn modelId="{823788CD-9FE2-4B9E-BA56-A86DE0BD4D1E}" type="presOf" srcId="{4D305A92-14F6-4565-ADF5-26072B034DF7}" destId="{9D2F8CD1-BEE3-4917-B2BA-515009D2093A}" srcOrd="0" destOrd="0" presId="urn:microsoft.com/office/officeart/2005/8/layout/vList5"/>
    <dgm:cxn modelId="{48148DD6-E553-479C-8806-F7DCE2EBCE86}" type="presOf" srcId="{3FBB8B1F-6BB3-4EC3-8BB6-7B4B4C08773C}" destId="{02EF10F1-8DE4-4BD9-BD66-6B75AC27CDF0}" srcOrd="0" destOrd="0" presId="urn:microsoft.com/office/officeart/2005/8/layout/vList5"/>
    <dgm:cxn modelId="{9A3F03E8-56A8-41B6-8B5F-2182C767C31B}" type="presOf" srcId="{7FDB8748-0CC3-4BB8-9358-99885220C176}" destId="{5668A78E-19E0-4C13-A515-67A2061625C6}" srcOrd="0" destOrd="0" presId="urn:microsoft.com/office/officeart/2005/8/layout/vList5"/>
    <dgm:cxn modelId="{9738BC7E-0CAB-4481-B237-77E7168ED24B}" type="presParOf" srcId="{02EF10F1-8DE4-4BD9-BD66-6B75AC27CDF0}" destId="{CD7FDA55-9DC4-4B5B-B62C-3D47B5771557}" srcOrd="0" destOrd="0" presId="urn:microsoft.com/office/officeart/2005/8/layout/vList5"/>
    <dgm:cxn modelId="{0ED478FD-3B3D-4EE4-88E8-10BB24CADEBF}" type="presParOf" srcId="{CD7FDA55-9DC4-4B5B-B62C-3D47B5771557}" destId="{9D2F8CD1-BEE3-4917-B2BA-515009D2093A}" srcOrd="0" destOrd="0" presId="urn:microsoft.com/office/officeart/2005/8/layout/vList5"/>
    <dgm:cxn modelId="{03C23CCC-4D85-45D0-82B3-57CB2A67BAD6}" type="presParOf" srcId="{02EF10F1-8DE4-4BD9-BD66-6B75AC27CDF0}" destId="{4BDACA86-5DCE-47DE-A848-DB0E2E1CFD2D}" srcOrd="1" destOrd="0" presId="urn:microsoft.com/office/officeart/2005/8/layout/vList5"/>
    <dgm:cxn modelId="{9BCBB460-5CDC-4EF1-9306-BCA26FF5A577}" type="presParOf" srcId="{02EF10F1-8DE4-4BD9-BD66-6B75AC27CDF0}" destId="{4BB73E1F-3774-4C88-A051-207BD87CC85D}" srcOrd="2" destOrd="0" presId="urn:microsoft.com/office/officeart/2005/8/layout/vList5"/>
    <dgm:cxn modelId="{A51EDEC1-147B-4D06-BBBF-A83860EE664E}" type="presParOf" srcId="{4BB73E1F-3774-4C88-A051-207BD87CC85D}" destId="{11E62F92-7F2E-475B-96A9-50E3FA73B929}" srcOrd="0" destOrd="0" presId="urn:microsoft.com/office/officeart/2005/8/layout/vList5"/>
    <dgm:cxn modelId="{CA06092F-8957-42C3-AB19-9BF87510161E}" type="presParOf" srcId="{02EF10F1-8DE4-4BD9-BD66-6B75AC27CDF0}" destId="{F4503E74-9768-492E-AA94-FB5073BFE6A0}" srcOrd="3" destOrd="0" presId="urn:microsoft.com/office/officeart/2005/8/layout/vList5"/>
    <dgm:cxn modelId="{F6EF2429-D316-444D-82BA-26FC67DF43E9}" type="presParOf" srcId="{02EF10F1-8DE4-4BD9-BD66-6B75AC27CDF0}" destId="{164E3E67-EF06-45CC-B737-D908C7EE93A1}" srcOrd="4" destOrd="0" presId="urn:microsoft.com/office/officeart/2005/8/layout/vList5"/>
    <dgm:cxn modelId="{7656D77C-7B3D-4E63-985B-50F92F374EF1}" type="presParOf" srcId="{164E3E67-EF06-45CC-B737-D908C7EE93A1}" destId="{E059AB9D-19D7-4225-A66E-46CFDA3F0596}" srcOrd="0" destOrd="0" presId="urn:microsoft.com/office/officeart/2005/8/layout/vList5"/>
    <dgm:cxn modelId="{A6BE060E-9ACF-43B3-8B95-77138530AA7E}" type="presParOf" srcId="{02EF10F1-8DE4-4BD9-BD66-6B75AC27CDF0}" destId="{A5D398FE-67CD-40F1-8B4D-6CB47A24D849}" srcOrd="5" destOrd="0" presId="urn:microsoft.com/office/officeart/2005/8/layout/vList5"/>
    <dgm:cxn modelId="{EC38E4BA-E341-4DA0-A833-B5E0766E5785}" type="presParOf" srcId="{02EF10F1-8DE4-4BD9-BD66-6B75AC27CDF0}" destId="{2672EEA2-1DB4-477A-9E6E-9F384A37141E}" srcOrd="6" destOrd="0" presId="urn:microsoft.com/office/officeart/2005/8/layout/vList5"/>
    <dgm:cxn modelId="{9F5EF29E-7349-487B-BFB3-A8766529E0D5}" type="presParOf" srcId="{2672EEA2-1DB4-477A-9E6E-9F384A37141E}" destId="{5668A78E-19E0-4C13-A515-67A2061625C6}" srcOrd="0" destOrd="0" presId="urn:microsoft.com/office/officeart/2005/8/layout/vList5"/>
    <dgm:cxn modelId="{A668ABB9-AF59-4FDB-8154-C678BF04A5E0}" type="presParOf" srcId="{02EF10F1-8DE4-4BD9-BD66-6B75AC27CDF0}" destId="{8568493A-3359-406C-8D91-95A6F7256375}" srcOrd="7" destOrd="0" presId="urn:microsoft.com/office/officeart/2005/8/layout/vList5"/>
    <dgm:cxn modelId="{AD21A715-E291-4F7E-A1F5-67C8C1350091}" type="presParOf" srcId="{02EF10F1-8DE4-4BD9-BD66-6B75AC27CDF0}" destId="{A1A18527-60D2-492C-9A89-41E4C21753A1}" srcOrd="8" destOrd="0" presId="urn:microsoft.com/office/officeart/2005/8/layout/vList5"/>
    <dgm:cxn modelId="{85497577-0791-4634-A88E-2639E78E3157}" type="presParOf" srcId="{A1A18527-60D2-492C-9A89-41E4C21753A1}" destId="{5F19F4A0-7E88-4516-AFAF-99A1FAE8AA02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78C983D-71E0-4CFC-A1E8-A5075523DB8A}" type="doc">
      <dgm:prSet loTypeId="urn:microsoft.com/office/officeart/2005/8/layout/hList7" loCatId="list" qsTypeId="urn:microsoft.com/office/officeart/2005/8/quickstyle/simple1" qsCatId="simple" csTypeId="urn:microsoft.com/office/officeart/2005/8/colors/colorful4" csCatId="colorful" phldr="1"/>
      <dgm:spPr/>
      <dgm:t>
        <a:bodyPr/>
        <a:lstStyle/>
        <a:p>
          <a:endParaRPr lang="ca-ES"/>
        </a:p>
      </dgm:t>
    </dgm:pt>
    <dgm:pt modelId="{E1404400-ADAA-4200-A382-0EA5DB25155F}">
      <dgm:prSet custT="1"/>
      <dgm:spPr/>
      <dgm:t>
        <a:bodyPr/>
        <a:lstStyle/>
        <a:p>
          <a:pPr rtl="0"/>
          <a:r>
            <a:rPr lang="ca-ES" sz="1600" b="1" dirty="0">
              <a:latin typeface="Arial" panose="020B0604020202020204" pitchFamily="34" charset="0"/>
              <a:cs typeface="Arial" panose="020B0604020202020204" pitchFamily="34" charset="0"/>
            </a:rPr>
            <a:t>DÒCÈNCIA AMB INNOVACIÓ</a:t>
          </a:r>
        </a:p>
      </dgm:t>
    </dgm:pt>
    <dgm:pt modelId="{90022EFA-FD02-46DE-930E-74E6ADCCD4FB}" type="parTrans" cxnId="{222D254D-A3B6-4BA8-BB3A-6BFAF89D35DF}">
      <dgm:prSet/>
      <dgm:spPr/>
      <dgm:t>
        <a:bodyPr/>
        <a:lstStyle/>
        <a:p>
          <a:endParaRPr lang="ca-ES"/>
        </a:p>
      </dgm:t>
    </dgm:pt>
    <dgm:pt modelId="{838F9DD0-D243-4B15-BBF7-6389478C9826}" type="sibTrans" cxnId="{222D254D-A3B6-4BA8-BB3A-6BFAF89D35DF}">
      <dgm:prSet/>
      <dgm:spPr/>
      <dgm:t>
        <a:bodyPr/>
        <a:lstStyle/>
        <a:p>
          <a:endParaRPr lang="ca-ES"/>
        </a:p>
      </dgm:t>
    </dgm:pt>
    <dgm:pt modelId="{EE99F079-7B21-486E-A550-7C6974E7C3F0}">
      <dgm:prSet custT="1"/>
      <dgm:spPr/>
      <dgm:t>
        <a:bodyPr/>
        <a:lstStyle/>
        <a:p>
          <a:pPr rtl="0"/>
          <a:r>
            <a:rPr lang="ca-ES" sz="1600" b="1" dirty="0">
              <a:latin typeface="Arial" panose="020B0604020202020204" pitchFamily="34" charset="0"/>
              <a:cs typeface="Arial" panose="020B0604020202020204" pitchFamily="34" charset="0"/>
            </a:rPr>
            <a:t>ACCIÓ TUTORIAL</a:t>
          </a:r>
        </a:p>
        <a:p>
          <a:pPr rtl="0"/>
          <a:r>
            <a:rPr lang="ca-ES" sz="1600" b="1" dirty="0">
              <a:latin typeface="Arial" panose="020B0604020202020204" pitchFamily="34" charset="0"/>
              <a:cs typeface="Arial" panose="020B0604020202020204" pitchFamily="34" charset="0"/>
            </a:rPr>
            <a:t>PLA MILLORA FP</a:t>
          </a:r>
        </a:p>
      </dgm:t>
    </dgm:pt>
    <dgm:pt modelId="{D872CD00-5D1A-4AA2-A139-BEA68C11860F}" type="parTrans" cxnId="{B9B4A1FE-DC1A-4338-9175-959ADDC5C4BC}">
      <dgm:prSet/>
      <dgm:spPr/>
      <dgm:t>
        <a:bodyPr/>
        <a:lstStyle/>
        <a:p>
          <a:endParaRPr lang="ca-ES"/>
        </a:p>
      </dgm:t>
    </dgm:pt>
    <dgm:pt modelId="{B7ACF91D-A324-4438-8E59-13D1504F0D2E}" type="sibTrans" cxnId="{B9B4A1FE-DC1A-4338-9175-959ADDC5C4BC}">
      <dgm:prSet/>
      <dgm:spPr/>
      <dgm:t>
        <a:bodyPr/>
        <a:lstStyle/>
        <a:p>
          <a:endParaRPr lang="ca-ES"/>
        </a:p>
      </dgm:t>
    </dgm:pt>
    <dgm:pt modelId="{69F56605-E80B-47CC-9157-CBC73008E727}">
      <dgm:prSet custT="1"/>
      <dgm:spPr/>
      <dgm:t>
        <a:bodyPr/>
        <a:lstStyle/>
        <a:p>
          <a:pPr rtl="0"/>
          <a:r>
            <a:rPr lang="ca-ES" sz="1500" b="1" dirty="0">
              <a:latin typeface="Arial" panose="020B0604020202020204" pitchFamily="34" charset="0"/>
              <a:cs typeface="Arial" panose="020B0604020202020204" pitchFamily="34" charset="0"/>
            </a:rPr>
            <a:t>ORIENTACIÓ  IPOP</a:t>
          </a:r>
          <a:endParaRPr lang="ca-ES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011212AF-5F77-4E45-BC89-96C01107D363}" type="parTrans" cxnId="{68B7711F-7E32-474F-81F1-FF2F3DA8775E}">
      <dgm:prSet/>
      <dgm:spPr/>
      <dgm:t>
        <a:bodyPr/>
        <a:lstStyle/>
        <a:p>
          <a:endParaRPr lang="ca-ES"/>
        </a:p>
      </dgm:t>
    </dgm:pt>
    <dgm:pt modelId="{1EB198EB-1FB8-4FA6-A1B3-F74BBFD2A8BC}" type="sibTrans" cxnId="{68B7711F-7E32-474F-81F1-FF2F3DA8775E}">
      <dgm:prSet/>
      <dgm:spPr/>
      <dgm:t>
        <a:bodyPr/>
        <a:lstStyle/>
        <a:p>
          <a:endParaRPr lang="ca-ES"/>
        </a:p>
      </dgm:t>
    </dgm:pt>
    <dgm:pt modelId="{8EB87F03-8333-48D6-AFFA-FA4A28F5EC3A}">
      <dgm:prSet/>
      <dgm:spPr/>
      <dgm:t>
        <a:bodyPr/>
        <a:lstStyle/>
        <a:p>
          <a:pPr rtl="0"/>
          <a:r>
            <a:rPr lang="ca-ES" b="1" dirty="0">
              <a:latin typeface="Arial" panose="020B0604020202020204" pitchFamily="34" charset="0"/>
              <a:cs typeface="Arial" panose="020B0604020202020204" pitchFamily="34" charset="0"/>
            </a:rPr>
            <a:t>COORDINACIÓ  RISCOS LABORALS</a:t>
          </a:r>
          <a:endParaRPr lang="ca-ES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5EF53BD-809D-4558-9050-3ADE0C5932FD}" type="parTrans" cxnId="{079084D0-6762-4ABE-AC8E-EDDA982C786A}">
      <dgm:prSet/>
      <dgm:spPr/>
      <dgm:t>
        <a:bodyPr/>
        <a:lstStyle/>
        <a:p>
          <a:endParaRPr lang="ca-ES"/>
        </a:p>
      </dgm:t>
    </dgm:pt>
    <dgm:pt modelId="{5F3DD668-12E5-4DC5-854F-3AE1BE1065A4}" type="sibTrans" cxnId="{079084D0-6762-4ABE-AC8E-EDDA982C786A}">
      <dgm:prSet/>
      <dgm:spPr/>
      <dgm:t>
        <a:bodyPr/>
        <a:lstStyle/>
        <a:p>
          <a:endParaRPr lang="ca-ES"/>
        </a:p>
      </dgm:t>
    </dgm:pt>
    <dgm:pt modelId="{46F84364-2041-46F7-B395-B9D97014561C}">
      <dgm:prSet custT="1"/>
      <dgm:spPr/>
      <dgm:t>
        <a:bodyPr/>
        <a:lstStyle/>
        <a:p>
          <a:pPr rtl="0"/>
          <a:r>
            <a:rPr lang="ca-ES" sz="1600" b="1" dirty="0">
              <a:latin typeface="Arial" panose="020B0604020202020204" pitchFamily="34" charset="0"/>
              <a:cs typeface="Arial" panose="020B0604020202020204" pitchFamily="34" charset="0"/>
            </a:rPr>
            <a:t>FP DUAL: selecció d’alumnat</a:t>
          </a:r>
          <a:endParaRPr lang="ca-ES" sz="16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C26456D7-6181-4FE7-8753-8C1AF5BBD548}" type="parTrans" cxnId="{33A43F76-8233-432E-859F-099ECEC8AD37}">
      <dgm:prSet/>
      <dgm:spPr/>
      <dgm:t>
        <a:bodyPr/>
        <a:lstStyle/>
        <a:p>
          <a:endParaRPr lang="ca-ES"/>
        </a:p>
      </dgm:t>
    </dgm:pt>
    <dgm:pt modelId="{B6958D05-8F9E-4CB6-8FAA-1147625BBAA7}" type="sibTrans" cxnId="{33A43F76-8233-432E-859F-099ECEC8AD37}">
      <dgm:prSet/>
      <dgm:spPr/>
      <dgm:t>
        <a:bodyPr/>
        <a:lstStyle/>
        <a:p>
          <a:endParaRPr lang="ca-ES"/>
        </a:p>
      </dgm:t>
    </dgm:pt>
    <dgm:pt modelId="{D63AC44E-884A-4929-998C-430E6132C43A}">
      <dgm:prSet custT="1"/>
      <dgm:spPr/>
      <dgm:t>
        <a:bodyPr/>
        <a:lstStyle/>
        <a:p>
          <a:pPr rtl="0"/>
          <a:r>
            <a:rPr lang="ca-ES" sz="1500" b="1" dirty="0">
              <a:latin typeface="Arial" panose="020B0604020202020204" pitchFamily="34" charset="0"/>
              <a:cs typeface="Arial" panose="020B0604020202020204" pitchFamily="34" charset="0"/>
            </a:rPr>
            <a:t>PROGRAMES XARXES FP: IMPULS FP,  FP EMPRESA</a:t>
          </a:r>
          <a:endParaRPr lang="ca-ES" sz="15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B7F2499-4760-4B9F-BBE5-509B019C1EAB}" type="parTrans" cxnId="{2820D5CD-EFB8-45F5-A44E-3AF431655A2A}">
      <dgm:prSet/>
      <dgm:spPr/>
      <dgm:t>
        <a:bodyPr/>
        <a:lstStyle/>
        <a:p>
          <a:endParaRPr lang="ca-ES"/>
        </a:p>
      </dgm:t>
    </dgm:pt>
    <dgm:pt modelId="{F2C01D1E-120E-4FA0-8725-D17B0813C40D}" type="sibTrans" cxnId="{2820D5CD-EFB8-45F5-A44E-3AF431655A2A}">
      <dgm:prSet/>
      <dgm:spPr/>
      <dgm:t>
        <a:bodyPr/>
        <a:lstStyle/>
        <a:p>
          <a:endParaRPr lang="ca-ES"/>
        </a:p>
      </dgm:t>
    </dgm:pt>
    <dgm:pt modelId="{BD9AD9A8-3604-420D-BE60-829B6D66A96D}" type="pres">
      <dgm:prSet presAssocID="{978C983D-71E0-4CFC-A1E8-A5075523DB8A}" presName="Name0" presStyleCnt="0">
        <dgm:presLayoutVars>
          <dgm:dir/>
          <dgm:resizeHandles val="exact"/>
        </dgm:presLayoutVars>
      </dgm:prSet>
      <dgm:spPr/>
    </dgm:pt>
    <dgm:pt modelId="{9AEAAB6F-2602-44BD-B909-BCAB4571CCD9}" type="pres">
      <dgm:prSet presAssocID="{978C983D-71E0-4CFC-A1E8-A5075523DB8A}" presName="fgShape" presStyleLbl="fgShp" presStyleIdx="0" presStyleCnt="1"/>
      <dgm:spPr/>
    </dgm:pt>
    <dgm:pt modelId="{414B0FF3-25E6-41A6-92E6-CC24DA8342FF}" type="pres">
      <dgm:prSet presAssocID="{978C983D-71E0-4CFC-A1E8-A5075523DB8A}" presName="linComp" presStyleCnt="0"/>
      <dgm:spPr/>
    </dgm:pt>
    <dgm:pt modelId="{BD7BDE8D-DA98-4BBC-B4F0-1B8C511F6D40}" type="pres">
      <dgm:prSet presAssocID="{E1404400-ADAA-4200-A382-0EA5DB25155F}" presName="compNode" presStyleCnt="0"/>
      <dgm:spPr/>
    </dgm:pt>
    <dgm:pt modelId="{4D532602-33A7-4469-9EB3-EC8364CA242E}" type="pres">
      <dgm:prSet presAssocID="{E1404400-ADAA-4200-A382-0EA5DB25155F}" presName="bkgdShape" presStyleLbl="node1" presStyleIdx="0" presStyleCnt="6"/>
      <dgm:spPr/>
    </dgm:pt>
    <dgm:pt modelId="{96CC706D-6555-46A7-8C4D-C9AA459EF307}" type="pres">
      <dgm:prSet presAssocID="{E1404400-ADAA-4200-A382-0EA5DB25155F}" presName="nodeTx" presStyleLbl="node1" presStyleIdx="0" presStyleCnt="6">
        <dgm:presLayoutVars>
          <dgm:bulletEnabled val="1"/>
        </dgm:presLayoutVars>
      </dgm:prSet>
      <dgm:spPr/>
    </dgm:pt>
    <dgm:pt modelId="{88A1F07C-0062-46D9-A1C5-151439AFDACD}" type="pres">
      <dgm:prSet presAssocID="{E1404400-ADAA-4200-A382-0EA5DB25155F}" presName="invisiNode" presStyleLbl="node1" presStyleIdx="0" presStyleCnt="6"/>
      <dgm:spPr/>
    </dgm:pt>
    <dgm:pt modelId="{F2A66272-D022-4AE9-A820-3AFEB5239C9C}" type="pres">
      <dgm:prSet presAssocID="{E1404400-ADAA-4200-A382-0EA5DB25155F}" presName="imagNode" presStyleLbl="fgImgPlace1" presStyleIdx="0" presStyleCnt="6"/>
      <dgm:spPr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</dgm:spPr>
    </dgm:pt>
    <dgm:pt modelId="{769122BC-4723-4BB7-9D6D-09660C3AC897}" type="pres">
      <dgm:prSet presAssocID="{838F9DD0-D243-4B15-BBF7-6389478C9826}" presName="sibTrans" presStyleLbl="sibTrans2D1" presStyleIdx="0" presStyleCnt="0"/>
      <dgm:spPr/>
    </dgm:pt>
    <dgm:pt modelId="{82C9CBB7-F542-4AC8-B3CA-29B5CA7A7D16}" type="pres">
      <dgm:prSet presAssocID="{EE99F079-7B21-486E-A550-7C6974E7C3F0}" presName="compNode" presStyleCnt="0"/>
      <dgm:spPr/>
    </dgm:pt>
    <dgm:pt modelId="{5C1F5B1B-0E62-4265-B4AC-142F60BC7C28}" type="pres">
      <dgm:prSet presAssocID="{EE99F079-7B21-486E-A550-7C6974E7C3F0}" presName="bkgdShape" presStyleLbl="node1" presStyleIdx="1" presStyleCnt="6"/>
      <dgm:spPr/>
    </dgm:pt>
    <dgm:pt modelId="{0DFB89F7-F7B7-464A-BF84-AB07389C4E5C}" type="pres">
      <dgm:prSet presAssocID="{EE99F079-7B21-486E-A550-7C6974E7C3F0}" presName="nodeTx" presStyleLbl="node1" presStyleIdx="1" presStyleCnt="6">
        <dgm:presLayoutVars>
          <dgm:bulletEnabled val="1"/>
        </dgm:presLayoutVars>
      </dgm:prSet>
      <dgm:spPr/>
    </dgm:pt>
    <dgm:pt modelId="{9D07B478-A411-4533-BDC0-5505C82E1D4C}" type="pres">
      <dgm:prSet presAssocID="{EE99F079-7B21-486E-A550-7C6974E7C3F0}" presName="invisiNode" presStyleLbl="node1" presStyleIdx="1" presStyleCnt="6"/>
      <dgm:spPr/>
    </dgm:pt>
    <dgm:pt modelId="{F5724381-54D9-4F11-AE29-FA8231158366}" type="pres">
      <dgm:prSet presAssocID="{EE99F079-7B21-486E-A550-7C6974E7C3F0}" presName="imagNode" presStyleLbl="fgImgPlace1" presStyleIdx="1" presStyleCnt="6"/>
      <dgm:spPr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</dgm:spPr>
    </dgm:pt>
    <dgm:pt modelId="{9872497F-0098-4A6F-B79E-E0FFBDCA440E}" type="pres">
      <dgm:prSet presAssocID="{B7ACF91D-A324-4438-8E59-13D1504F0D2E}" presName="sibTrans" presStyleLbl="sibTrans2D1" presStyleIdx="0" presStyleCnt="0"/>
      <dgm:spPr/>
    </dgm:pt>
    <dgm:pt modelId="{4558E5EB-24FA-44B8-AFB2-E12FCAE6BB5E}" type="pres">
      <dgm:prSet presAssocID="{69F56605-E80B-47CC-9157-CBC73008E727}" presName="compNode" presStyleCnt="0"/>
      <dgm:spPr/>
    </dgm:pt>
    <dgm:pt modelId="{88111CA0-0CA7-4166-93C9-72753FD03F35}" type="pres">
      <dgm:prSet presAssocID="{69F56605-E80B-47CC-9157-CBC73008E727}" presName="bkgdShape" presStyleLbl="node1" presStyleIdx="2" presStyleCnt="6"/>
      <dgm:spPr/>
    </dgm:pt>
    <dgm:pt modelId="{C7C43905-76BA-4E1C-99DD-146D58B40BF2}" type="pres">
      <dgm:prSet presAssocID="{69F56605-E80B-47CC-9157-CBC73008E727}" presName="nodeTx" presStyleLbl="node1" presStyleIdx="2" presStyleCnt="6">
        <dgm:presLayoutVars>
          <dgm:bulletEnabled val="1"/>
        </dgm:presLayoutVars>
      </dgm:prSet>
      <dgm:spPr/>
    </dgm:pt>
    <dgm:pt modelId="{2B7A199E-3408-4F2C-A2FE-225ABCB70C57}" type="pres">
      <dgm:prSet presAssocID="{69F56605-E80B-47CC-9157-CBC73008E727}" presName="invisiNode" presStyleLbl="node1" presStyleIdx="2" presStyleCnt="6"/>
      <dgm:spPr/>
    </dgm:pt>
    <dgm:pt modelId="{0C8C66DA-3A28-49E4-A214-F68ADEA0BD6D}" type="pres">
      <dgm:prSet presAssocID="{69F56605-E80B-47CC-9157-CBC73008E727}" presName="imagNode" presStyleLbl="fgImgPlace1" presStyleIdx="2" presStyleCnt="6"/>
      <dgm:spPr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  <dgm:pt modelId="{0BD54DFE-08EF-48DD-BD31-2B2D7133FA20}" type="pres">
      <dgm:prSet presAssocID="{1EB198EB-1FB8-4FA6-A1B3-F74BBFD2A8BC}" presName="sibTrans" presStyleLbl="sibTrans2D1" presStyleIdx="0" presStyleCnt="0"/>
      <dgm:spPr/>
    </dgm:pt>
    <dgm:pt modelId="{6B91EE1A-327D-4187-90FF-F73B574307A2}" type="pres">
      <dgm:prSet presAssocID="{8EB87F03-8333-48D6-AFFA-FA4A28F5EC3A}" presName="compNode" presStyleCnt="0"/>
      <dgm:spPr/>
    </dgm:pt>
    <dgm:pt modelId="{B0DF17C9-B026-478B-B720-677C4A068A56}" type="pres">
      <dgm:prSet presAssocID="{8EB87F03-8333-48D6-AFFA-FA4A28F5EC3A}" presName="bkgdShape" presStyleLbl="node1" presStyleIdx="3" presStyleCnt="6"/>
      <dgm:spPr/>
    </dgm:pt>
    <dgm:pt modelId="{08048940-92C1-4D21-AD3A-A0FCC0E2199E}" type="pres">
      <dgm:prSet presAssocID="{8EB87F03-8333-48D6-AFFA-FA4A28F5EC3A}" presName="nodeTx" presStyleLbl="node1" presStyleIdx="3" presStyleCnt="6">
        <dgm:presLayoutVars>
          <dgm:bulletEnabled val="1"/>
        </dgm:presLayoutVars>
      </dgm:prSet>
      <dgm:spPr/>
    </dgm:pt>
    <dgm:pt modelId="{0DA3C7D4-6D4C-41F4-982E-B6C78A1413B4}" type="pres">
      <dgm:prSet presAssocID="{8EB87F03-8333-48D6-AFFA-FA4A28F5EC3A}" presName="invisiNode" presStyleLbl="node1" presStyleIdx="3" presStyleCnt="6"/>
      <dgm:spPr/>
    </dgm:pt>
    <dgm:pt modelId="{66213E42-D051-4F4B-83F7-6A1ECCE3E119}" type="pres">
      <dgm:prSet presAssocID="{8EB87F03-8333-48D6-AFFA-FA4A28F5EC3A}" presName="imagNode" presStyleLbl="fgImgPlace1" presStyleIdx="3" presStyleCnt="6" custLinFactNeighborX="-731" custLinFactNeighborY="-6582"/>
      <dgm:spPr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</dgm:spPr>
    </dgm:pt>
    <dgm:pt modelId="{504E2C04-8A29-4384-93ED-F82801ED234B}" type="pres">
      <dgm:prSet presAssocID="{5F3DD668-12E5-4DC5-854F-3AE1BE1065A4}" presName="sibTrans" presStyleLbl="sibTrans2D1" presStyleIdx="0" presStyleCnt="0"/>
      <dgm:spPr/>
    </dgm:pt>
    <dgm:pt modelId="{5AF4BCE9-3C2F-48C1-B1D7-3A88460C0521}" type="pres">
      <dgm:prSet presAssocID="{46F84364-2041-46F7-B395-B9D97014561C}" presName="compNode" presStyleCnt="0"/>
      <dgm:spPr/>
    </dgm:pt>
    <dgm:pt modelId="{DD788891-63D9-4611-9469-71AEA9D6B573}" type="pres">
      <dgm:prSet presAssocID="{46F84364-2041-46F7-B395-B9D97014561C}" presName="bkgdShape" presStyleLbl="node1" presStyleIdx="4" presStyleCnt="6"/>
      <dgm:spPr/>
    </dgm:pt>
    <dgm:pt modelId="{02A866E0-1B17-46CD-9EBE-A72CC40658EC}" type="pres">
      <dgm:prSet presAssocID="{46F84364-2041-46F7-B395-B9D97014561C}" presName="nodeTx" presStyleLbl="node1" presStyleIdx="4" presStyleCnt="6">
        <dgm:presLayoutVars>
          <dgm:bulletEnabled val="1"/>
        </dgm:presLayoutVars>
      </dgm:prSet>
      <dgm:spPr/>
    </dgm:pt>
    <dgm:pt modelId="{62B53D00-6273-4676-BC73-6E15E8EA9A76}" type="pres">
      <dgm:prSet presAssocID="{46F84364-2041-46F7-B395-B9D97014561C}" presName="invisiNode" presStyleLbl="node1" presStyleIdx="4" presStyleCnt="6"/>
      <dgm:spPr/>
    </dgm:pt>
    <dgm:pt modelId="{629A1033-84F6-4ED9-A68A-2B52B302DF48}" type="pres">
      <dgm:prSet presAssocID="{46F84364-2041-46F7-B395-B9D97014561C}" presName="imagNode" presStyleLbl="fgImgPlace1" presStyleIdx="4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</dgm:spPr>
    </dgm:pt>
    <dgm:pt modelId="{F494D699-71F9-4E93-9B69-428E0C067C90}" type="pres">
      <dgm:prSet presAssocID="{B6958D05-8F9E-4CB6-8FAA-1147625BBAA7}" presName="sibTrans" presStyleLbl="sibTrans2D1" presStyleIdx="0" presStyleCnt="0"/>
      <dgm:spPr/>
    </dgm:pt>
    <dgm:pt modelId="{E9BBC450-01BD-4374-AF48-11DA9C02057B}" type="pres">
      <dgm:prSet presAssocID="{D63AC44E-884A-4929-998C-430E6132C43A}" presName="compNode" presStyleCnt="0"/>
      <dgm:spPr/>
    </dgm:pt>
    <dgm:pt modelId="{8366D0A7-526D-4EB7-942B-A6DADFDBE3E2}" type="pres">
      <dgm:prSet presAssocID="{D63AC44E-884A-4929-998C-430E6132C43A}" presName="bkgdShape" presStyleLbl="node1" presStyleIdx="5" presStyleCnt="6"/>
      <dgm:spPr/>
    </dgm:pt>
    <dgm:pt modelId="{E7E923D3-F268-4715-861D-0B6CE64BAB3F}" type="pres">
      <dgm:prSet presAssocID="{D63AC44E-884A-4929-998C-430E6132C43A}" presName="nodeTx" presStyleLbl="node1" presStyleIdx="5" presStyleCnt="6">
        <dgm:presLayoutVars>
          <dgm:bulletEnabled val="1"/>
        </dgm:presLayoutVars>
      </dgm:prSet>
      <dgm:spPr/>
    </dgm:pt>
    <dgm:pt modelId="{47FDECE5-1C71-4CED-9CB2-0B1A1D71AF8B}" type="pres">
      <dgm:prSet presAssocID="{D63AC44E-884A-4929-998C-430E6132C43A}" presName="invisiNode" presStyleLbl="node1" presStyleIdx="5" presStyleCnt="6"/>
      <dgm:spPr/>
    </dgm:pt>
    <dgm:pt modelId="{CE42F2AE-4A95-43F6-9C2F-4CA5ED40C31F}" type="pres">
      <dgm:prSet presAssocID="{D63AC44E-884A-4929-998C-430E6132C43A}" presName="imagNode" presStyleLbl="fgImgPlace1" presStyleIdx="5" presStyleCnt="6"/>
      <dgm:spPr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</dgm:spPr>
    </dgm:pt>
  </dgm:ptLst>
  <dgm:cxnLst>
    <dgm:cxn modelId="{B69BFD04-A64D-4DAB-9316-3C548C9F1DE4}" type="presOf" srcId="{838F9DD0-D243-4B15-BBF7-6389478C9826}" destId="{769122BC-4723-4BB7-9D6D-09660C3AC897}" srcOrd="0" destOrd="0" presId="urn:microsoft.com/office/officeart/2005/8/layout/hList7"/>
    <dgm:cxn modelId="{A1443C05-994B-4DB3-88E5-28FA9489C770}" type="presOf" srcId="{B7ACF91D-A324-4438-8E59-13D1504F0D2E}" destId="{9872497F-0098-4A6F-B79E-E0FFBDCA440E}" srcOrd="0" destOrd="0" presId="urn:microsoft.com/office/officeart/2005/8/layout/hList7"/>
    <dgm:cxn modelId="{C9B72616-AE5F-4E68-A5EB-A66C8AF42BC7}" type="presOf" srcId="{EE99F079-7B21-486E-A550-7C6974E7C3F0}" destId="{5C1F5B1B-0E62-4265-B4AC-142F60BC7C28}" srcOrd="0" destOrd="0" presId="urn:microsoft.com/office/officeart/2005/8/layout/hList7"/>
    <dgm:cxn modelId="{68B7711F-7E32-474F-81F1-FF2F3DA8775E}" srcId="{978C983D-71E0-4CFC-A1E8-A5075523DB8A}" destId="{69F56605-E80B-47CC-9157-CBC73008E727}" srcOrd="2" destOrd="0" parTransId="{011212AF-5F77-4E45-BC89-96C01107D363}" sibTransId="{1EB198EB-1FB8-4FA6-A1B3-F74BBFD2A8BC}"/>
    <dgm:cxn modelId="{B7066823-B4BB-42B3-8D49-2F331C9F67E2}" type="presOf" srcId="{E1404400-ADAA-4200-A382-0EA5DB25155F}" destId="{4D532602-33A7-4469-9EB3-EC8364CA242E}" srcOrd="0" destOrd="0" presId="urn:microsoft.com/office/officeart/2005/8/layout/hList7"/>
    <dgm:cxn modelId="{4866102D-F187-4FA3-B88E-39E605FB28A5}" type="presOf" srcId="{1EB198EB-1FB8-4FA6-A1B3-F74BBFD2A8BC}" destId="{0BD54DFE-08EF-48DD-BD31-2B2D7133FA20}" srcOrd="0" destOrd="0" presId="urn:microsoft.com/office/officeart/2005/8/layout/hList7"/>
    <dgm:cxn modelId="{20DC8732-0714-4393-885B-5A06DBB3DD60}" type="presOf" srcId="{E1404400-ADAA-4200-A382-0EA5DB25155F}" destId="{96CC706D-6555-46A7-8C4D-C9AA459EF307}" srcOrd="1" destOrd="0" presId="urn:microsoft.com/office/officeart/2005/8/layout/hList7"/>
    <dgm:cxn modelId="{380F7835-7AA8-42DB-A8E3-C157720E0A73}" type="presOf" srcId="{978C983D-71E0-4CFC-A1E8-A5075523DB8A}" destId="{BD9AD9A8-3604-420D-BE60-829B6D66A96D}" srcOrd="0" destOrd="0" presId="urn:microsoft.com/office/officeart/2005/8/layout/hList7"/>
    <dgm:cxn modelId="{34AE8F69-F440-4D8B-A5DC-A08FD2260DFF}" type="presOf" srcId="{46F84364-2041-46F7-B395-B9D97014561C}" destId="{DD788891-63D9-4611-9469-71AEA9D6B573}" srcOrd="0" destOrd="0" presId="urn:microsoft.com/office/officeart/2005/8/layout/hList7"/>
    <dgm:cxn modelId="{222D254D-A3B6-4BA8-BB3A-6BFAF89D35DF}" srcId="{978C983D-71E0-4CFC-A1E8-A5075523DB8A}" destId="{E1404400-ADAA-4200-A382-0EA5DB25155F}" srcOrd="0" destOrd="0" parTransId="{90022EFA-FD02-46DE-930E-74E6ADCCD4FB}" sibTransId="{838F9DD0-D243-4B15-BBF7-6389478C9826}"/>
    <dgm:cxn modelId="{33A43F76-8233-432E-859F-099ECEC8AD37}" srcId="{978C983D-71E0-4CFC-A1E8-A5075523DB8A}" destId="{46F84364-2041-46F7-B395-B9D97014561C}" srcOrd="4" destOrd="0" parTransId="{C26456D7-6181-4FE7-8753-8C1AF5BBD548}" sibTransId="{B6958D05-8F9E-4CB6-8FAA-1147625BBAA7}"/>
    <dgm:cxn modelId="{DFAD0E57-5E03-4055-BBB5-7E3698631CF8}" type="presOf" srcId="{B6958D05-8F9E-4CB6-8FAA-1147625BBAA7}" destId="{F494D699-71F9-4E93-9B69-428E0C067C90}" srcOrd="0" destOrd="0" presId="urn:microsoft.com/office/officeart/2005/8/layout/hList7"/>
    <dgm:cxn modelId="{E1C8F680-3360-4A57-BAE8-FB0937305F0A}" type="presOf" srcId="{D63AC44E-884A-4929-998C-430E6132C43A}" destId="{8366D0A7-526D-4EB7-942B-A6DADFDBE3E2}" srcOrd="0" destOrd="0" presId="urn:microsoft.com/office/officeart/2005/8/layout/hList7"/>
    <dgm:cxn modelId="{23F11AA5-2DA0-4624-BD66-7DB98067ED2F}" type="presOf" srcId="{69F56605-E80B-47CC-9157-CBC73008E727}" destId="{88111CA0-0CA7-4166-93C9-72753FD03F35}" srcOrd="0" destOrd="0" presId="urn:microsoft.com/office/officeart/2005/8/layout/hList7"/>
    <dgm:cxn modelId="{F1FA21C1-E670-49BC-98C7-1427BC3024D2}" type="presOf" srcId="{69F56605-E80B-47CC-9157-CBC73008E727}" destId="{C7C43905-76BA-4E1C-99DD-146D58B40BF2}" srcOrd="1" destOrd="0" presId="urn:microsoft.com/office/officeart/2005/8/layout/hList7"/>
    <dgm:cxn modelId="{2820D5CD-EFB8-45F5-A44E-3AF431655A2A}" srcId="{978C983D-71E0-4CFC-A1E8-A5075523DB8A}" destId="{D63AC44E-884A-4929-998C-430E6132C43A}" srcOrd="5" destOrd="0" parTransId="{9B7F2499-4760-4B9F-BBE5-509B019C1EAB}" sibTransId="{F2C01D1E-120E-4FA0-8725-D17B0813C40D}"/>
    <dgm:cxn modelId="{079084D0-6762-4ABE-AC8E-EDDA982C786A}" srcId="{978C983D-71E0-4CFC-A1E8-A5075523DB8A}" destId="{8EB87F03-8333-48D6-AFFA-FA4A28F5EC3A}" srcOrd="3" destOrd="0" parTransId="{C5EF53BD-809D-4558-9050-3ADE0C5932FD}" sibTransId="{5F3DD668-12E5-4DC5-854F-3AE1BE1065A4}"/>
    <dgm:cxn modelId="{08C60BD2-9DBE-4564-B2F2-4C5B9808DD2C}" type="presOf" srcId="{D63AC44E-884A-4929-998C-430E6132C43A}" destId="{E7E923D3-F268-4715-861D-0B6CE64BAB3F}" srcOrd="1" destOrd="0" presId="urn:microsoft.com/office/officeart/2005/8/layout/hList7"/>
    <dgm:cxn modelId="{43B157D9-16FC-42A8-A427-4D7821C77B33}" type="presOf" srcId="{EE99F079-7B21-486E-A550-7C6974E7C3F0}" destId="{0DFB89F7-F7B7-464A-BF84-AB07389C4E5C}" srcOrd="1" destOrd="0" presId="urn:microsoft.com/office/officeart/2005/8/layout/hList7"/>
    <dgm:cxn modelId="{A1461BDA-6D7F-4712-AF74-51F8BF10EFBD}" type="presOf" srcId="{5F3DD668-12E5-4DC5-854F-3AE1BE1065A4}" destId="{504E2C04-8A29-4384-93ED-F82801ED234B}" srcOrd="0" destOrd="0" presId="urn:microsoft.com/office/officeart/2005/8/layout/hList7"/>
    <dgm:cxn modelId="{49BB4DED-B3DA-4FA4-B451-BE5EAA2E9B42}" type="presOf" srcId="{46F84364-2041-46F7-B395-B9D97014561C}" destId="{02A866E0-1B17-46CD-9EBE-A72CC40658EC}" srcOrd="1" destOrd="0" presId="urn:microsoft.com/office/officeart/2005/8/layout/hList7"/>
    <dgm:cxn modelId="{24A4BAEE-7D21-424C-8165-8EA3752135A9}" type="presOf" srcId="{8EB87F03-8333-48D6-AFFA-FA4A28F5EC3A}" destId="{08048940-92C1-4D21-AD3A-A0FCC0E2199E}" srcOrd="1" destOrd="0" presId="urn:microsoft.com/office/officeart/2005/8/layout/hList7"/>
    <dgm:cxn modelId="{B15314FB-0EB8-4D35-B634-70F7D0EC14C7}" type="presOf" srcId="{8EB87F03-8333-48D6-AFFA-FA4A28F5EC3A}" destId="{B0DF17C9-B026-478B-B720-677C4A068A56}" srcOrd="0" destOrd="0" presId="urn:microsoft.com/office/officeart/2005/8/layout/hList7"/>
    <dgm:cxn modelId="{B9B4A1FE-DC1A-4338-9175-959ADDC5C4BC}" srcId="{978C983D-71E0-4CFC-A1E8-A5075523DB8A}" destId="{EE99F079-7B21-486E-A550-7C6974E7C3F0}" srcOrd="1" destOrd="0" parTransId="{D872CD00-5D1A-4AA2-A139-BEA68C11860F}" sibTransId="{B7ACF91D-A324-4438-8E59-13D1504F0D2E}"/>
    <dgm:cxn modelId="{89DA455C-5140-4C27-94AB-706AD3EEB981}" type="presParOf" srcId="{BD9AD9A8-3604-420D-BE60-829B6D66A96D}" destId="{9AEAAB6F-2602-44BD-B909-BCAB4571CCD9}" srcOrd="0" destOrd="0" presId="urn:microsoft.com/office/officeart/2005/8/layout/hList7"/>
    <dgm:cxn modelId="{E3135675-2533-4753-8539-8D500E3C45AD}" type="presParOf" srcId="{BD9AD9A8-3604-420D-BE60-829B6D66A96D}" destId="{414B0FF3-25E6-41A6-92E6-CC24DA8342FF}" srcOrd="1" destOrd="0" presId="urn:microsoft.com/office/officeart/2005/8/layout/hList7"/>
    <dgm:cxn modelId="{C67B0EE5-1103-4792-A972-7646EC5F27EB}" type="presParOf" srcId="{414B0FF3-25E6-41A6-92E6-CC24DA8342FF}" destId="{BD7BDE8D-DA98-4BBC-B4F0-1B8C511F6D40}" srcOrd="0" destOrd="0" presId="urn:microsoft.com/office/officeart/2005/8/layout/hList7"/>
    <dgm:cxn modelId="{2F489E81-D6A8-4F99-95A3-1C8368155124}" type="presParOf" srcId="{BD7BDE8D-DA98-4BBC-B4F0-1B8C511F6D40}" destId="{4D532602-33A7-4469-9EB3-EC8364CA242E}" srcOrd="0" destOrd="0" presId="urn:microsoft.com/office/officeart/2005/8/layout/hList7"/>
    <dgm:cxn modelId="{EEC3E9D4-DFE3-4A36-B6BB-0DCCC0397904}" type="presParOf" srcId="{BD7BDE8D-DA98-4BBC-B4F0-1B8C511F6D40}" destId="{96CC706D-6555-46A7-8C4D-C9AA459EF307}" srcOrd="1" destOrd="0" presId="urn:microsoft.com/office/officeart/2005/8/layout/hList7"/>
    <dgm:cxn modelId="{6F9F9766-1D8D-42F6-BF38-5573C40F8175}" type="presParOf" srcId="{BD7BDE8D-DA98-4BBC-B4F0-1B8C511F6D40}" destId="{88A1F07C-0062-46D9-A1C5-151439AFDACD}" srcOrd="2" destOrd="0" presId="urn:microsoft.com/office/officeart/2005/8/layout/hList7"/>
    <dgm:cxn modelId="{CC398847-76B0-4FFA-8AE6-EC874F154D53}" type="presParOf" srcId="{BD7BDE8D-DA98-4BBC-B4F0-1B8C511F6D40}" destId="{F2A66272-D022-4AE9-A820-3AFEB5239C9C}" srcOrd="3" destOrd="0" presId="urn:microsoft.com/office/officeart/2005/8/layout/hList7"/>
    <dgm:cxn modelId="{B185612B-7B36-40C0-8D6D-2579A8484846}" type="presParOf" srcId="{414B0FF3-25E6-41A6-92E6-CC24DA8342FF}" destId="{769122BC-4723-4BB7-9D6D-09660C3AC897}" srcOrd="1" destOrd="0" presId="urn:microsoft.com/office/officeart/2005/8/layout/hList7"/>
    <dgm:cxn modelId="{A1AEA7AE-8569-46F0-9114-3505F5E01F9E}" type="presParOf" srcId="{414B0FF3-25E6-41A6-92E6-CC24DA8342FF}" destId="{82C9CBB7-F542-4AC8-B3CA-29B5CA7A7D16}" srcOrd="2" destOrd="0" presId="urn:microsoft.com/office/officeart/2005/8/layout/hList7"/>
    <dgm:cxn modelId="{04A6232C-D188-4F20-AA7E-DDCB5EEC674C}" type="presParOf" srcId="{82C9CBB7-F542-4AC8-B3CA-29B5CA7A7D16}" destId="{5C1F5B1B-0E62-4265-B4AC-142F60BC7C28}" srcOrd="0" destOrd="0" presId="urn:microsoft.com/office/officeart/2005/8/layout/hList7"/>
    <dgm:cxn modelId="{3AB9843D-5252-4F04-B038-E15D55CDF9CC}" type="presParOf" srcId="{82C9CBB7-F542-4AC8-B3CA-29B5CA7A7D16}" destId="{0DFB89F7-F7B7-464A-BF84-AB07389C4E5C}" srcOrd="1" destOrd="0" presId="urn:microsoft.com/office/officeart/2005/8/layout/hList7"/>
    <dgm:cxn modelId="{254F5756-444A-4666-8618-E57082B50BFB}" type="presParOf" srcId="{82C9CBB7-F542-4AC8-B3CA-29B5CA7A7D16}" destId="{9D07B478-A411-4533-BDC0-5505C82E1D4C}" srcOrd="2" destOrd="0" presId="urn:microsoft.com/office/officeart/2005/8/layout/hList7"/>
    <dgm:cxn modelId="{69040E8C-B3E0-4AA0-A0C1-5F6D400D26A1}" type="presParOf" srcId="{82C9CBB7-F542-4AC8-B3CA-29B5CA7A7D16}" destId="{F5724381-54D9-4F11-AE29-FA8231158366}" srcOrd="3" destOrd="0" presId="urn:microsoft.com/office/officeart/2005/8/layout/hList7"/>
    <dgm:cxn modelId="{7E0D108B-80E7-4EF0-BE84-3660C092C0CE}" type="presParOf" srcId="{414B0FF3-25E6-41A6-92E6-CC24DA8342FF}" destId="{9872497F-0098-4A6F-B79E-E0FFBDCA440E}" srcOrd="3" destOrd="0" presId="urn:microsoft.com/office/officeart/2005/8/layout/hList7"/>
    <dgm:cxn modelId="{984F61B4-EE6F-4D85-92F7-7C4656A0B6D3}" type="presParOf" srcId="{414B0FF3-25E6-41A6-92E6-CC24DA8342FF}" destId="{4558E5EB-24FA-44B8-AFB2-E12FCAE6BB5E}" srcOrd="4" destOrd="0" presId="urn:microsoft.com/office/officeart/2005/8/layout/hList7"/>
    <dgm:cxn modelId="{D6D89004-25A8-4FA3-A620-7A725DEDA337}" type="presParOf" srcId="{4558E5EB-24FA-44B8-AFB2-E12FCAE6BB5E}" destId="{88111CA0-0CA7-4166-93C9-72753FD03F35}" srcOrd="0" destOrd="0" presId="urn:microsoft.com/office/officeart/2005/8/layout/hList7"/>
    <dgm:cxn modelId="{0F6701A9-5A9E-4300-A6F9-BF58AB754AAC}" type="presParOf" srcId="{4558E5EB-24FA-44B8-AFB2-E12FCAE6BB5E}" destId="{C7C43905-76BA-4E1C-99DD-146D58B40BF2}" srcOrd="1" destOrd="0" presId="urn:microsoft.com/office/officeart/2005/8/layout/hList7"/>
    <dgm:cxn modelId="{DBA3A558-486F-4E57-B09E-A3A7CA26BBEE}" type="presParOf" srcId="{4558E5EB-24FA-44B8-AFB2-E12FCAE6BB5E}" destId="{2B7A199E-3408-4F2C-A2FE-225ABCB70C57}" srcOrd="2" destOrd="0" presId="urn:microsoft.com/office/officeart/2005/8/layout/hList7"/>
    <dgm:cxn modelId="{78ABC4B2-1DEA-4D39-AB62-52152773382F}" type="presParOf" srcId="{4558E5EB-24FA-44B8-AFB2-E12FCAE6BB5E}" destId="{0C8C66DA-3A28-49E4-A214-F68ADEA0BD6D}" srcOrd="3" destOrd="0" presId="urn:microsoft.com/office/officeart/2005/8/layout/hList7"/>
    <dgm:cxn modelId="{CE5B09B6-A599-4068-BAEE-174F909158F0}" type="presParOf" srcId="{414B0FF3-25E6-41A6-92E6-CC24DA8342FF}" destId="{0BD54DFE-08EF-48DD-BD31-2B2D7133FA20}" srcOrd="5" destOrd="0" presId="urn:microsoft.com/office/officeart/2005/8/layout/hList7"/>
    <dgm:cxn modelId="{A3A85CA3-3D68-475E-9624-D8150FDA9083}" type="presParOf" srcId="{414B0FF3-25E6-41A6-92E6-CC24DA8342FF}" destId="{6B91EE1A-327D-4187-90FF-F73B574307A2}" srcOrd="6" destOrd="0" presId="urn:microsoft.com/office/officeart/2005/8/layout/hList7"/>
    <dgm:cxn modelId="{D603C453-F170-4CAF-9BC1-06ACA5878540}" type="presParOf" srcId="{6B91EE1A-327D-4187-90FF-F73B574307A2}" destId="{B0DF17C9-B026-478B-B720-677C4A068A56}" srcOrd="0" destOrd="0" presId="urn:microsoft.com/office/officeart/2005/8/layout/hList7"/>
    <dgm:cxn modelId="{EF1E3025-95F9-4F01-BA08-E1E9420AA4B4}" type="presParOf" srcId="{6B91EE1A-327D-4187-90FF-F73B574307A2}" destId="{08048940-92C1-4D21-AD3A-A0FCC0E2199E}" srcOrd="1" destOrd="0" presId="urn:microsoft.com/office/officeart/2005/8/layout/hList7"/>
    <dgm:cxn modelId="{E8EAB792-F3D6-42A5-BE1D-5AF74EBD2FBF}" type="presParOf" srcId="{6B91EE1A-327D-4187-90FF-F73B574307A2}" destId="{0DA3C7D4-6D4C-41F4-982E-B6C78A1413B4}" srcOrd="2" destOrd="0" presId="urn:microsoft.com/office/officeart/2005/8/layout/hList7"/>
    <dgm:cxn modelId="{070305EA-9D74-4364-93FB-E8C512CE1678}" type="presParOf" srcId="{6B91EE1A-327D-4187-90FF-F73B574307A2}" destId="{66213E42-D051-4F4B-83F7-6A1ECCE3E119}" srcOrd="3" destOrd="0" presId="urn:microsoft.com/office/officeart/2005/8/layout/hList7"/>
    <dgm:cxn modelId="{653F02B4-D7E9-433C-B64E-8907A5DBFE31}" type="presParOf" srcId="{414B0FF3-25E6-41A6-92E6-CC24DA8342FF}" destId="{504E2C04-8A29-4384-93ED-F82801ED234B}" srcOrd="7" destOrd="0" presId="urn:microsoft.com/office/officeart/2005/8/layout/hList7"/>
    <dgm:cxn modelId="{7C83F05C-7F8C-40E1-9622-0C6B2FE8B0B1}" type="presParOf" srcId="{414B0FF3-25E6-41A6-92E6-CC24DA8342FF}" destId="{5AF4BCE9-3C2F-48C1-B1D7-3A88460C0521}" srcOrd="8" destOrd="0" presId="urn:microsoft.com/office/officeart/2005/8/layout/hList7"/>
    <dgm:cxn modelId="{3A07E258-0131-4777-AEED-0823A2CE44BE}" type="presParOf" srcId="{5AF4BCE9-3C2F-48C1-B1D7-3A88460C0521}" destId="{DD788891-63D9-4611-9469-71AEA9D6B573}" srcOrd="0" destOrd="0" presId="urn:microsoft.com/office/officeart/2005/8/layout/hList7"/>
    <dgm:cxn modelId="{E475F6A7-31C6-4E5A-AAE5-CF09F4E7469F}" type="presParOf" srcId="{5AF4BCE9-3C2F-48C1-B1D7-3A88460C0521}" destId="{02A866E0-1B17-46CD-9EBE-A72CC40658EC}" srcOrd="1" destOrd="0" presId="urn:microsoft.com/office/officeart/2005/8/layout/hList7"/>
    <dgm:cxn modelId="{C03FF984-9183-4805-9B4C-A38209943866}" type="presParOf" srcId="{5AF4BCE9-3C2F-48C1-B1D7-3A88460C0521}" destId="{62B53D00-6273-4676-BC73-6E15E8EA9A76}" srcOrd="2" destOrd="0" presId="urn:microsoft.com/office/officeart/2005/8/layout/hList7"/>
    <dgm:cxn modelId="{7BA3549D-11DC-42CC-8111-F0FC834BE910}" type="presParOf" srcId="{5AF4BCE9-3C2F-48C1-B1D7-3A88460C0521}" destId="{629A1033-84F6-4ED9-A68A-2B52B302DF48}" srcOrd="3" destOrd="0" presId="urn:microsoft.com/office/officeart/2005/8/layout/hList7"/>
    <dgm:cxn modelId="{8C35BE9B-91F7-44A7-A186-11163DD2177A}" type="presParOf" srcId="{414B0FF3-25E6-41A6-92E6-CC24DA8342FF}" destId="{F494D699-71F9-4E93-9B69-428E0C067C90}" srcOrd="9" destOrd="0" presId="urn:microsoft.com/office/officeart/2005/8/layout/hList7"/>
    <dgm:cxn modelId="{9424182A-2F65-4CD5-9EF9-EA8586F8242F}" type="presParOf" srcId="{414B0FF3-25E6-41A6-92E6-CC24DA8342FF}" destId="{E9BBC450-01BD-4374-AF48-11DA9C02057B}" srcOrd="10" destOrd="0" presId="urn:microsoft.com/office/officeart/2005/8/layout/hList7"/>
    <dgm:cxn modelId="{FEE107EB-FD20-42A0-9E95-631A9F887F6B}" type="presParOf" srcId="{E9BBC450-01BD-4374-AF48-11DA9C02057B}" destId="{8366D0A7-526D-4EB7-942B-A6DADFDBE3E2}" srcOrd="0" destOrd="0" presId="urn:microsoft.com/office/officeart/2005/8/layout/hList7"/>
    <dgm:cxn modelId="{A414AD9B-FD48-4797-98E2-7DE41DA0C3A3}" type="presParOf" srcId="{E9BBC450-01BD-4374-AF48-11DA9C02057B}" destId="{E7E923D3-F268-4715-861D-0B6CE64BAB3F}" srcOrd="1" destOrd="0" presId="urn:microsoft.com/office/officeart/2005/8/layout/hList7"/>
    <dgm:cxn modelId="{7946F875-E2E5-4B8F-9FED-5B78687E7EB1}" type="presParOf" srcId="{E9BBC450-01BD-4374-AF48-11DA9C02057B}" destId="{47FDECE5-1C71-4CED-9CB2-0B1A1D71AF8B}" srcOrd="2" destOrd="0" presId="urn:microsoft.com/office/officeart/2005/8/layout/hList7"/>
    <dgm:cxn modelId="{46676AEB-5CE3-49BF-AA7A-353D6DA0C58D}" type="presParOf" srcId="{E9BBC450-01BD-4374-AF48-11DA9C02057B}" destId="{CE42F2AE-4A95-43F6-9C2F-4CA5ED40C31F}" srcOrd="3" destOrd="0" presId="urn:microsoft.com/office/officeart/2005/8/layout/hList7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0636B43-F186-472C-85A5-BECDD057A844}">
      <dsp:nvSpPr>
        <dsp:cNvPr id="0" name=""/>
        <dsp:cNvSpPr/>
      </dsp:nvSpPr>
      <dsp:spPr>
        <a:xfrm>
          <a:off x="0" y="0"/>
          <a:ext cx="9487252" cy="3013119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63830" tIns="163830" rIns="163830" bIns="163830" numCol="1" spcCol="1270" anchor="ctr" anchorCtr="0">
          <a:noAutofit/>
        </a:bodyPr>
        <a:lstStyle/>
        <a:p>
          <a:pPr marL="0" lvl="0" indent="0" algn="ctr" defTabSz="1911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4300" b="1" kern="1200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rPr>
            <a:t>CONTEXT PREVI</a:t>
          </a:r>
          <a:endParaRPr lang="ca-ES" sz="4300" kern="1200" dirty="0">
            <a:solidFill>
              <a:schemeClr val="accent6"/>
            </a:solidFill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0" y="0"/>
        <a:ext cx="9487252" cy="903935"/>
      </dsp:txXfrm>
    </dsp:sp>
    <dsp:sp modelId="{FFF41061-420C-4955-9416-1EF1BA32DD61}">
      <dsp:nvSpPr>
        <dsp:cNvPr id="0" name=""/>
        <dsp:cNvSpPr/>
      </dsp:nvSpPr>
      <dsp:spPr>
        <a:xfrm>
          <a:off x="948725" y="904193"/>
          <a:ext cx="7589801" cy="591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8420" tIns="43815" rIns="58420" bIns="43815" numCol="1" spcCol="1270" anchor="ctr" anchorCtr="0">
          <a:noAutofit/>
        </a:bodyPr>
        <a:lstStyle/>
        <a:p>
          <a:pPr marL="0" lvl="0" indent="0" algn="ctr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300" b="1" kern="1200" dirty="0">
              <a:latin typeface="Arial" panose="020B0604020202020204" pitchFamily="34" charset="0"/>
              <a:cs typeface="Arial" panose="020B0604020202020204" pitchFamily="34" charset="0"/>
            </a:rPr>
            <a:t>CURRÍCULUM  Ordre EDU/186/2021 de 23 setembre</a:t>
          </a:r>
          <a:endParaRPr lang="ca-ES" sz="23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6063" y="921531"/>
        <a:ext cx="7555125" cy="557281"/>
      </dsp:txXfrm>
    </dsp:sp>
    <dsp:sp modelId="{D4F13F50-7667-495A-AC00-DCDA9C4C61DB}">
      <dsp:nvSpPr>
        <dsp:cNvPr id="0" name=""/>
        <dsp:cNvSpPr/>
      </dsp:nvSpPr>
      <dsp:spPr>
        <a:xfrm>
          <a:off x="948725" y="1587220"/>
          <a:ext cx="7589801" cy="591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500" b="1" kern="1200" dirty="0">
              <a:latin typeface="Arial" panose="020B0604020202020204" pitchFamily="34" charset="0"/>
              <a:cs typeface="Arial" panose="020B0604020202020204" pitchFamily="34" charset="0"/>
            </a:rPr>
            <a:t>FP ALTERNANÇA (DUAL)</a:t>
          </a:r>
        </a:p>
      </dsp:txBody>
      <dsp:txXfrm>
        <a:off x="966063" y="1604558"/>
        <a:ext cx="7555125" cy="557281"/>
      </dsp:txXfrm>
    </dsp:sp>
    <dsp:sp modelId="{D15F9FEC-D6C7-40A9-AE69-B3D91FB74EC9}">
      <dsp:nvSpPr>
        <dsp:cNvPr id="0" name=""/>
        <dsp:cNvSpPr/>
      </dsp:nvSpPr>
      <dsp:spPr>
        <a:xfrm>
          <a:off x="948725" y="2270248"/>
          <a:ext cx="7589801" cy="591957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3500" tIns="47625" rIns="63500" bIns="47625" numCol="1" spcCol="1270" anchor="ctr" anchorCtr="0">
          <a:noAutofit/>
        </a:bodyPr>
        <a:lstStyle/>
        <a:p>
          <a:pPr marL="0" lvl="0" indent="0" algn="ctr" defTabSz="11112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2500" b="1" kern="1200" dirty="0">
              <a:latin typeface="Arial" panose="020B0604020202020204" pitchFamily="34" charset="0"/>
              <a:cs typeface="Arial" panose="020B0604020202020204" pitchFamily="34" charset="0"/>
            </a:rPr>
            <a:t>CONVALIDACIONS RD 1085/2020 de 9 desembre</a:t>
          </a:r>
          <a:endParaRPr lang="ca-ES" sz="2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966063" y="2287586"/>
        <a:ext cx="7555125" cy="55728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2F8CD1-BEE3-4917-B2BA-515009D2093A}">
      <dsp:nvSpPr>
        <dsp:cNvPr id="0" name=""/>
        <dsp:cNvSpPr/>
      </dsp:nvSpPr>
      <dsp:spPr>
        <a:xfrm>
          <a:off x="2926080" y="1460"/>
          <a:ext cx="3291840" cy="6387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/>
            <a:t>MÒDUL FOL</a:t>
          </a:r>
          <a:endParaRPr lang="ca-ES" sz="1800" kern="1200"/>
        </a:p>
      </dsp:txBody>
      <dsp:txXfrm>
        <a:off x="2957262" y="32642"/>
        <a:ext cx="3229476" cy="576400"/>
      </dsp:txXfrm>
    </dsp:sp>
    <dsp:sp modelId="{11E62F92-7F2E-475B-96A9-50E3FA73B929}">
      <dsp:nvSpPr>
        <dsp:cNvPr id="0" name=""/>
        <dsp:cNvSpPr/>
      </dsp:nvSpPr>
      <dsp:spPr>
        <a:xfrm>
          <a:off x="2926080" y="672163"/>
          <a:ext cx="3291840" cy="6387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/>
            <a:t>MÒDUL EIE</a:t>
          </a:r>
          <a:endParaRPr lang="ca-ES" sz="1800" kern="1200"/>
        </a:p>
      </dsp:txBody>
      <dsp:txXfrm>
        <a:off x="2957262" y="703345"/>
        <a:ext cx="3229476" cy="576400"/>
      </dsp:txXfrm>
    </dsp:sp>
    <dsp:sp modelId="{E059AB9D-19D7-4225-A66E-46CFDA3F0596}">
      <dsp:nvSpPr>
        <dsp:cNvPr id="0" name=""/>
        <dsp:cNvSpPr/>
      </dsp:nvSpPr>
      <dsp:spPr>
        <a:xfrm>
          <a:off x="2926080" y="1342866"/>
          <a:ext cx="3291840" cy="6387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/>
            <a:t>MÒDUL GM SINTESI/GS PROJECTE</a:t>
          </a:r>
          <a:endParaRPr lang="ca-ES" sz="1800" kern="1200"/>
        </a:p>
      </dsp:txBody>
      <dsp:txXfrm>
        <a:off x="2957262" y="1374048"/>
        <a:ext cx="3229476" cy="576400"/>
      </dsp:txXfrm>
    </dsp:sp>
    <dsp:sp modelId="{5668A78E-19E0-4C13-A515-67A2061625C6}">
      <dsp:nvSpPr>
        <dsp:cNvPr id="0" name=""/>
        <dsp:cNvSpPr/>
      </dsp:nvSpPr>
      <dsp:spPr>
        <a:xfrm>
          <a:off x="2926080" y="2013568"/>
          <a:ext cx="3291840" cy="6387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/>
            <a:t>MÒDUL CFGB FOL</a:t>
          </a:r>
          <a:endParaRPr lang="ca-ES" sz="1800" kern="1200"/>
        </a:p>
      </dsp:txBody>
      <dsp:txXfrm>
        <a:off x="2957262" y="2044750"/>
        <a:ext cx="3229476" cy="576400"/>
      </dsp:txXfrm>
    </dsp:sp>
    <dsp:sp modelId="{5F19F4A0-7E88-4516-AFAF-99A1FAE8AA02}">
      <dsp:nvSpPr>
        <dsp:cNvPr id="0" name=""/>
        <dsp:cNvSpPr/>
      </dsp:nvSpPr>
      <dsp:spPr>
        <a:xfrm>
          <a:off x="2926080" y="2684271"/>
          <a:ext cx="3291840" cy="638764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34290" rIns="68580" bIns="34290" numCol="1" spcCol="1270" anchor="ctr" anchorCtr="0">
          <a:noAutofit/>
        </a:bodyPr>
        <a:lstStyle/>
        <a:p>
          <a:pPr marL="0" lvl="0" indent="0" algn="ctr" defTabSz="8001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800" b="1" kern="1200"/>
            <a:t>TUTORIA</a:t>
          </a:r>
          <a:endParaRPr lang="ca-ES" sz="1800" kern="1200"/>
        </a:p>
      </dsp:txBody>
      <dsp:txXfrm>
        <a:off x="2957262" y="2715453"/>
        <a:ext cx="3229476" cy="57640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532602-33A7-4469-9EB3-EC8364CA242E}">
      <dsp:nvSpPr>
        <dsp:cNvPr id="0" name=""/>
        <dsp:cNvSpPr/>
      </dsp:nvSpPr>
      <dsp:spPr>
        <a:xfrm>
          <a:off x="111" y="0"/>
          <a:ext cx="1487804" cy="3831563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dirty="0">
              <a:latin typeface="Arial" panose="020B0604020202020204" pitchFamily="34" charset="0"/>
              <a:cs typeface="Arial" panose="020B0604020202020204" pitchFamily="34" charset="0"/>
            </a:rPr>
            <a:t>DÒCÈNCIA AMB INNOVACIÓ</a:t>
          </a:r>
        </a:p>
      </dsp:txBody>
      <dsp:txXfrm>
        <a:off x="111" y="1532625"/>
        <a:ext cx="1487804" cy="1532625"/>
      </dsp:txXfrm>
    </dsp:sp>
    <dsp:sp modelId="{F2A66272-D022-4AE9-A820-3AFEB5239C9C}">
      <dsp:nvSpPr>
        <dsp:cNvPr id="0" name=""/>
        <dsp:cNvSpPr/>
      </dsp:nvSpPr>
      <dsp:spPr>
        <a:xfrm>
          <a:off x="106058" y="229893"/>
          <a:ext cx="1275910" cy="1275910"/>
        </a:xfrm>
        <a:prstGeom prst="ellipse">
          <a:avLst/>
        </a:prstGeom>
        <a:blipFill>
          <a:blip xmlns:r="http://schemas.openxmlformats.org/officeDocument/2006/relationships"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1000" r="-11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1F5B1B-0E62-4265-B4AC-142F60BC7C28}">
      <dsp:nvSpPr>
        <dsp:cNvPr id="0" name=""/>
        <dsp:cNvSpPr/>
      </dsp:nvSpPr>
      <dsp:spPr>
        <a:xfrm>
          <a:off x="1532550" y="0"/>
          <a:ext cx="1487804" cy="3831563"/>
        </a:xfrm>
        <a:prstGeom prst="roundRect">
          <a:avLst>
            <a:gd name="adj" fmla="val 10000"/>
          </a:avLst>
        </a:prstGeom>
        <a:solidFill>
          <a:schemeClr val="accent4">
            <a:hueOff val="-730035"/>
            <a:satOff val="2435"/>
            <a:lumOff val="384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dirty="0">
              <a:latin typeface="Arial" panose="020B0604020202020204" pitchFamily="34" charset="0"/>
              <a:cs typeface="Arial" panose="020B0604020202020204" pitchFamily="34" charset="0"/>
            </a:rPr>
            <a:t>ACCIÓ TUTORIAL</a:t>
          </a:r>
        </a:p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dirty="0">
              <a:latin typeface="Arial" panose="020B0604020202020204" pitchFamily="34" charset="0"/>
              <a:cs typeface="Arial" panose="020B0604020202020204" pitchFamily="34" charset="0"/>
            </a:rPr>
            <a:t>PLA MILLORA FP</a:t>
          </a:r>
        </a:p>
      </dsp:txBody>
      <dsp:txXfrm>
        <a:off x="1532550" y="1532625"/>
        <a:ext cx="1487804" cy="1532625"/>
      </dsp:txXfrm>
    </dsp:sp>
    <dsp:sp modelId="{F5724381-54D9-4F11-AE29-FA8231158366}">
      <dsp:nvSpPr>
        <dsp:cNvPr id="0" name=""/>
        <dsp:cNvSpPr/>
      </dsp:nvSpPr>
      <dsp:spPr>
        <a:xfrm>
          <a:off x="1638497" y="229893"/>
          <a:ext cx="1275910" cy="1275910"/>
        </a:xfrm>
        <a:prstGeom prst="ellipse">
          <a:avLst/>
        </a:prstGeom>
        <a:blipFill>
          <a:blip xmlns:r="http://schemas.openxmlformats.org/officeDocument/2006/relationships"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8111CA0-0CA7-4166-93C9-72753FD03F35}">
      <dsp:nvSpPr>
        <dsp:cNvPr id="0" name=""/>
        <dsp:cNvSpPr/>
      </dsp:nvSpPr>
      <dsp:spPr>
        <a:xfrm>
          <a:off x="3064988" y="0"/>
          <a:ext cx="1487804" cy="3831563"/>
        </a:xfrm>
        <a:prstGeom prst="roundRect">
          <a:avLst>
            <a:gd name="adj" fmla="val 10000"/>
          </a:avLst>
        </a:prstGeom>
        <a:solidFill>
          <a:schemeClr val="accent4">
            <a:hueOff val="-1460069"/>
            <a:satOff val="4870"/>
            <a:lumOff val="768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b="1" kern="1200" dirty="0">
              <a:latin typeface="Arial" panose="020B0604020202020204" pitchFamily="34" charset="0"/>
              <a:cs typeface="Arial" panose="020B0604020202020204" pitchFamily="34" charset="0"/>
            </a:rPr>
            <a:t>ORIENTACIÓ  IPOP</a:t>
          </a:r>
          <a:endParaRPr lang="ca-ES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64988" y="1532625"/>
        <a:ext cx="1487804" cy="1532625"/>
      </dsp:txXfrm>
    </dsp:sp>
    <dsp:sp modelId="{0C8C66DA-3A28-49E4-A214-F68ADEA0BD6D}">
      <dsp:nvSpPr>
        <dsp:cNvPr id="0" name=""/>
        <dsp:cNvSpPr/>
      </dsp:nvSpPr>
      <dsp:spPr>
        <a:xfrm>
          <a:off x="3170935" y="229893"/>
          <a:ext cx="1275910" cy="1275910"/>
        </a:xfrm>
        <a:prstGeom prst="ellipse">
          <a:avLst/>
        </a:prstGeom>
        <a:blipFill>
          <a:blip xmlns:r="http://schemas.openxmlformats.org/officeDocument/2006/relationships"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0DF17C9-B026-478B-B720-677C4A068A56}">
      <dsp:nvSpPr>
        <dsp:cNvPr id="0" name=""/>
        <dsp:cNvSpPr/>
      </dsp:nvSpPr>
      <dsp:spPr>
        <a:xfrm>
          <a:off x="4597427" y="0"/>
          <a:ext cx="1487804" cy="3831563"/>
        </a:xfrm>
        <a:prstGeom prst="roundRect">
          <a:avLst>
            <a:gd name="adj" fmla="val 10000"/>
          </a:avLst>
        </a:prstGeom>
        <a:solidFill>
          <a:schemeClr val="accent4">
            <a:hueOff val="-2190104"/>
            <a:satOff val="7304"/>
            <a:lumOff val="1153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400" b="1" kern="1200" dirty="0">
              <a:latin typeface="Arial" panose="020B0604020202020204" pitchFamily="34" charset="0"/>
              <a:cs typeface="Arial" panose="020B0604020202020204" pitchFamily="34" charset="0"/>
            </a:rPr>
            <a:t>COORDINACIÓ  RISCOS LABORALS</a:t>
          </a:r>
          <a:endParaRPr lang="ca-ES" sz="14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4597427" y="1532625"/>
        <a:ext cx="1487804" cy="1532625"/>
      </dsp:txXfrm>
    </dsp:sp>
    <dsp:sp modelId="{66213E42-D051-4F4B-83F7-6A1ECCE3E119}">
      <dsp:nvSpPr>
        <dsp:cNvPr id="0" name=""/>
        <dsp:cNvSpPr/>
      </dsp:nvSpPr>
      <dsp:spPr>
        <a:xfrm>
          <a:off x="4694047" y="145913"/>
          <a:ext cx="1275910" cy="1275910"/>
        </a:xfrm>
        <a:prstGeom prst="ellipse">
          <a:avLst/>
        </a:prstGeom>
        <a:blipFill>
          <a:blip xmlns:r="http://schemas.openxmlformats.org/officeDocument/2006/relationships"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6000" r="-6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788891-63D9-4611-9469-71AEA9D6B573}">
      <dsp:nvSpPr>
        <dsp:cNvPr id="0" name=""/>
        <dsp:cNvSpPr/>
      </dsp:nvSpPr>
      <dsp:spPr>
        <a:xfrm>
          <a:off x="6129865" y="0"/>
          <a:ext cx="1487804" cy="3831563"/>
        </a:xfrm>
        <a:prstGeom prst="roundRect">
          <a:avLst>
            <a:gd name="adj" fmla="val 10000"/>
          </a:avLst>
        </a:prstGeom>
        <a:solidFill>
          <a:schemeClr val="accent4">
            <a:hueOff val="-2920138"/>
            <a:satOff val="9739"/>
            <a:lumOff val="15373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3792" tIns="113792" rIns="113792" bIns="113792" numCol="1" spcCol="1270" anchor="ctr" anchorCtr="0">
          <a:noAutofit/>
        </a:bodyPr>
        <a:lstStyle/>
        <a:p>
          <a:pPr marL="0" lvl="0" indent="0" algn="ctr" defTabSz="71120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600" b="1" kern="1200" dirty="0">
              <a:latin typeface="Arial" panose="020B0604020202020204" pitchFamily="34" charset="0"/>
              <a:cs typeface="Arial" panose="020B0604020202020204" pitchFamily="34" charset="0"/>
            </a:rPr>
            <a:t>FP DUAL: selecció d’alumnat</a:t>
          </a:r>
          <a:endParaRPr lang="ca-ES" sz="16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6129865" y="1532625"/>
        <a:ext cx="1487804" cy="1532625"/>
      </dsp:txXfrm>
    </dsp:sp>
    <dsp:sp modelId="{629A1033-84F6-4ED9-A68A-2B52B302DF48}">
      <dsp:nvSpPr>
        <dsp:cNvPr id="0" name=""/>
        <dsp:cNvSpPr/>
      </dsp:nvSpPr>
      <dsp:spPr>
        <a:xfrm>
          <a:off x="6235812" y="229893"/>
          <a:ext cx="1275910" cy="1275910"/>
        </a:xfrm>
        <a:prstGeom prst="ellipse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7000" r="-7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66D0A7-526D-4EB7-942B-A6DADFDBE3E2}">
      <dsp:nvSpPr>
        <dsp:cNvPr id="0" name=""/>
        <dsp:cNvSpPr/>
      </dsp:nvSpPr>
      <dsp:spPr>
        <a:xfrm>
          <a:off x="7662303" y="0"/>
          <a:ext cx="1487804" cy="3831563"/>
        </a:xfrm>
        <a:prstGeom prst="roundRect">
          <a:avLst>
            <a:gd name="adj" fmla="val 10000"/>
          </a:avLst>
        </a:prstGeom>
        <a:solidFill>
          <a:schemeClr val="accent4">
            <a:hueOff val="-3650173"/>
            <a:satOff val="12174"/>
            <a:lumOff val="19216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6667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ca-ES" sz="1500" b="1" kern="1200" dirty="0">
              <a:latin typeface="Arial" panose="020B0604020202020204" pitchFamily="34" charset="0"/>
              <a:cs typeface="Arial" panose="020B0604020202020204" pitchFamily="34" charset="0"/>
            </a:rPr>
            <a:t>PROGRAMES XARXES FP: IMPULS FP,  FP EMPRESA</a:t>
          </a:r>
          <a:endParaRPr lang="ca-ES" sz="15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7662303" y="1532625"/>
        <a:ext cx="1487804" cy="1532625"/>
      </dsp:txXfrm>
    </dsp:sp>
    <dsp:sp modelId="{CE42F2AE-4A95-43F6-9C2F-4CA5ED40C31F}">
      <dsp:nvSpPr>
        <dsp:cNvPr id="0" name=""/>
        <dsp:cNvSpPr/>
      </dsp:nvSpPr>
      <dsp:spPr>
        <a:xfrm>
          <a:off x="7768250" y="229893"/>
          <a:ext cx="1275910" cy="1275910"/>
        </a:xfrm>
        <a:prstGeom prst="ellipse">
          <a:avLst/>
        </a:prstGeom>
        <a:blipFill>
          <a:blip xmlns:r="http://schemas.openxmlformats.org/officeDocument/2006/relationships"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7000" r="-17000"/>
          </a:stretch>
        </a:blip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AEAAB6F-2602-44BD-B909-BCAB4571CCD9}">
      <dsp:nvSpPr>
        <dsp:cNvPr id="0" name=""/>
        <dsp:cNvSpPr/>
      </dsp:nvSpPr>
      <dsp:spPr>
        <a:xfrm>
          <a:off x="366008" y="3065250"/>
          <a:ext cx="8418202" cy="574734"/>
        </a:xfrm>
        <a:prstGeom prst="leftRightArrow">
          <a:avLst/>
        </a:prstGeom>
        <a:solidFill>
          <a:schemeClr val="accent4">
            <a:tint val="40000"/>
            <a:hueOff val="0"/>
            <a:satOff val="0"/>
            <a:lumOff val="0"/>
            <a:alphaOff val="0"/>
          </a:schemeClr>
        </a:solidFill>
        <a:ln w="15875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7">
  <dgm:title val=""/>
  <dgm:desc val=""/>
  <dgm:catLst>
    <dgm:cat type="list" pri="12000"/>
    <dgm:cat type="process" pri="20000"/>
    <dgm:cat type="relationship" pri="14000"/>
    <dgm:cat type="convert" pri="8000"/>
    <dgm:cat type="picture" pri="25000"/>
    <dgm:cat type="pictureconvert" pri="2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fgShape" refType="w" fact="0.92"/>
      <dgm:constr type="h" for="ch" forName="fgShape" refType="h" fact="0.15"/>
      <dgm:constr type="b" for="ch" forName="fgShape" refType="h" fact="0.95"/>
      <dgm:constr type="ctrX" for="ch" forName="fgShape" refType="w" fact="0.5"/>
      <dgm:constr type="w" for="ch" forName="linComp" refType="w"/>
      <dgm:constr type="h" for="ch" forName="linComp" refType="h"/>
      <dgm:constr type="ctrX" for="ch" forName="linComp" refType="w" fact="0.5"/>
    </dgm:constrLst>
    <dgm:ruleLst/>
    <dgm:layoutNode name="fgShape" styleLbl="fgShp">
      <dgm:alg type="sp"/>
      <dgm:shape xmlns:r="http://schemas.openxmlformats.org/officeDocument/2006/relationships" type="leftRightArrow" r:blip="" zOrderOff="99999">
        <dgm:adjLst/>
      </dgm:shape>
      <dgm:presOf/>
      <dgm:constrLst/>
      <dgm:ruleLst/>
    </dgm:layoutNode>
    <dgm:layoutNode name="linComp">
      <dgm:choose name="Name1">
        <dgm:if name="Name2" func="var" arg="dir" op="equ" val="norm">
          <dgm:alg type="lin"/>
        </dgm:if>
        <dgm:else name="Name3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h"/>
        <dgm:constr type="w" for="ch" ptType="sibTrans" refType="w" refFor="ch" refForName="compNode" fact="0.03"/>
        <dgm:constr type="primFontSz" for="des" ptType="node" op="equ" val="65"/>
      </dgm:constrLst>
      <dgm:ruleLst/>
      <dgm:forEach name="nodesForEach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bkgdShape" refType="w"/>
            <dgm:constr type="h" for="ch" forName="bkgdShape" refType="h"/>
            <dgm:constr type="w" for="ch" forName="nodeTx" refType="w"/>
            <dgm:constr type="h" for="ch" forName="nodeTx" refType="h" fact="0.4"/>
            <dgm:constr type="b" for="ch" forName="nodeTx" refType="h" fact="0.8"/>
            <dgm:constr type="w" for="ch" forName="invisiNode" refType="w" fact="0.01"/>
            <dgm:constr type="h" for="ch" forName="invisiNode" refType="h" fact="0.06"/>
            <dgm:constr type="t" for="ch" forName="invisiNode"/>
            <dgm:constr type="ctrX" for="ch" forName="invisiNode" refType="w" fact="0.5"/>
            <dgm:constr type="h" for="ch" forName="imagNode" refType="h" fact="0.333"/>
            <dgm:constr type="w" for="ch" forName="imagNode" refType="h" refFor="ch" refForName="imagNode"/>
            <dgm:constr type="ctrX" for="ch" forName="imagNode" refType="w" fact="0.5"/>
            <dgm:constr type="t" for="ch" forName="imagNode" refType="h" fact="0.06"/>
            <dgm:constr type="w" for="ch" forName="imagNode" refType="w" op="lte" fact="0.94"/>
          </dgm:constrLst>
          <dgm:ruleLst/>
          <dgm:layoutNode name="bkgdShape">
            <dgm:alg type="sp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nodeTx">
            <dgm:varLst>
              <dgm:bulletEnabled val="1"/>
            </dgm:varLst>
            <dgm:alg type="tx">
              <dgm:param type="txAnchorVert" val="mid"/>
              <dgm:param type="txAnchorHorzCh" val="ctr"/>
              <dgm:param type="stBulletLvl" val="2"/>
            </dgm:alg>
            <dgm:shape xmlns:r="http://schemas.openxmlformats.org/officeDocument/2006/relationships" type="rect" r:blip="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  <dgm:layoutNode name="invisiNode">
            <dgm:alg type="sp"/>
            <dgm:shape xmlns:r="http://schemas.openxmlformats.org/officeDocument/2006/relationships" type="roundRect" r:blip="" hideGeom="1">
              <dgm:adjLst>
                <dgm:adj idx="1" val="0.1"/>
              </dgm:adjLst>
            </dgm:shape>
            <dgm:presOf/>
            <dgm:constrLst/>
            <dgm:ruleLst/>
          </dgm:layoutNode>
          <dgm:layoutNode name="imag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/>
            <dgm:constrLst/>
            <dgm:ruleLst/>
          </dgm:layoutNode>
        </dgm:layoutNode>
        <dgm:forEach name="sibTransForEach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idor de capçaler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3" name="Contenidor de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EF1C38-0B63-496B-8E09-4D561C95D79F}" type="datetimeFigureOut">
              <a:rPr lang="ca-ES" smtClean="0"/>
              <a:t>27/11/2021</a:t>
            </a:fld>
            <a:endParaRPr lang="ca-ES"/>
          </a:p>
        </p:txBody>
      </p:sp>
      <p:sp>
        <p:nvSpPr>
          <p:cNvPr id="4" name="Contenidor d'imatge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/>
          </a:p>
        </p:txBody>
      </p:sp>
      <p:sp>
        <p:nvSpPr>
          <p:cNvPr id="5" name="Contenidor de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</a:p>
        </p:txBody>
      </p:sp>
      <p:sp>
        <p:nvSpPr>
          <p:cNvPr id="6" name="Contenidor de peu de pà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/>
          </a:p>
        </p:txBody>
      </p:sp>
      <p:sp>
        <p:nvSpPr>
          <p:cNvPr id="7" name="Conteni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E870C3-53A7-49E7-B3B7-287FC4F80648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26720108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47E555B4-8072-400F-AE96-255D8B3F54B8}" type="slidenum">
              <a:rPr kumimoji="0" lang="ca-ES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1</a:t>
            </a:fld>
            <a:endParaRPr kumimoji="0" lang="ca-ES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9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294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a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248818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47E555B4-8072-400F-AE96-255D8B3F54B8}" type="slidenum">
              <a:rPr kumimoji="0" lang="ca-ES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2</a:t>
            </a:fld>
            <a:endParaRPr kumimoji="0" lang="ca-ES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9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294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a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364211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2" name="TextShape 1"/>
          <p:cNvSpPr txBox="1"/>
          <p:nvPr/>
        </p:nvSpPr>
        <p:spPr>
          <a:xfrm>
            <a:off x="3884760" y="8685360"/>
            <a:ext cx="2971440" cy="4568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0" algn="l"/>
              </a:tabLst>
              <a:defRPr/>
            </a:pPr>
            <a:fld id="{47E555B4-8072-400F-AE96-255D8B3F54B8}" type="slidenum">
              <a:rPr kumimoji="0" lang="ca-ES" sz="1200" b="0" i="0" u="none" strike="noStrike" kern="1200" cap="none" spc="-1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/>
                <a:ea typeface="Arial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>
                  <a:tab pos="0" algn="l"/>
                </a:tabLst>
                <a:defRPr/>
              </a:pPr>
              <a:t>3</a:t>
            </a:fld>
            <a:endParaRPr kumimoji="0" lang="ca-ES" sz="1200" b="0" i="0" u="none" strike="noStrike" kern="1200" cap="none" spc="-1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/>
            </a:endParaRPr>
          </a:p>
        </p:txBody>
      </p:sp>
      <p:sp>
        <p:nvSpPr>
          <p:cNvPr id="293" name="PlaceHolder 2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</p:spPr>
      </p:sp>
      <p:sp>
        <p:nvSpPr>
          <p:cNvPr id="294" name="PlaceHolder 3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6040" cy="4114440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ca-ES" sz="2000" b="0" strike="noStrike" spc="-1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77104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a-ES"/>
              <a:t>Feu clic aquí per editar l'estil de subtítols del patró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4126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to panoràmica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490962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ol i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3808423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5422777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geta d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077994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geta de nom d'ofer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a-ES"/>
              <a:t>Editeu els estils de text del patró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392901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der o fal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ca-ES"/>
              <a:t>Editeu els estils de text del patró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38095835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ol i text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1459767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ol vertical i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64665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ol i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229154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pçalera de la sec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04066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ct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91178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965511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omés títo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4836088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9865462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ingut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985577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tge amb l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a-ES"/>
              <a:t>Feu clic a la icona per afegir una imatge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a-ES"/>
              <a:t>Editeu els estils de text del patró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11/27/2021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r">
              <a:tabLst>
                <a:tab pos="0" algn="l"/>
              </a:tabLst>
            </a:pPr>
            <a:fld id="{46338E6C-664E-4958-A269-8DB515F655D6}" type="slidenum">
              <a:rPr lang="ca-ES" sz="1400" spc="-1" smtClean="0">
                <a:solidFill>
                  <a:srgbClr val="000000"/>
                </a:solidFill>
                <a:ea typeface="Arial"/>
              </a:rPr>
              <a:pPr algn="r">
                <a:tabLst>
                  <a:tab pos="0" algn="l"/>
                </a:tabLst>
              </a:pPr>
              <a:t>‹Nº›</a:t>
            </a:fld>
            <a:endParaRPr lang="ca-ES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792663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a-ES"/>
              <a:t>Feu clic aquí per editar l'estil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a-ES"/>
              <a:t>Editeu els estils de text del patró</a:t>
            </a:r>
          </a:p>
          <a:p>
            <a:pPr lvl="1"/>
            <a:r>
              <a:rPr lang="ca-ES"/>
              <a:t>Segon nivell</a:t>
            </a:r>
          </a:p>
          <a:p>
            <a:pPr lvl="2"/>
            <a:r>
              <a:rPr lang="ca-ES"/>
              <a:t>Tercer nivell</a:t>
            </a:r>
          </a:p>
          <a:p>
            <a:pPr lvl="3"/>
            <a:r>
              <a:rPr lang="ca-ES"/>
              <a:t>Quart nivell</a:t>
            </a:r>
          </a:p>
          <a:p>
            <a:pPr lvl="4"/>
            <a:r>
              <a:rPr lang="ca-ES"/>
              <a:t>Cinquè nivell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83905AF0-9719-46B0-BDE5-57E7BDC4CD04}" type="datetimeFigureOut">
              <a:rPr lang="ca-ES" smtClean="0"/>
              <a:t>27/11/2021</a:t>
            </a:fld>
            <a:endParaRPr lang="ca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ca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5E96DAAC-90E0-4EB1-87F9-8AB373FDEB4D}" type="slidenum">
              <a:rPr lang="ca-ES" smtClean="0"/>
              <a:t>‹Nº›</a:t>
            </a:fld>
            <a:endParaRPr lang="ca-ES"/>
          </a:p>
        </p:txBody>
      </p:sp>
    </p:spTree>
    <p:extLst>
      <p:ext uri="{BB962C8B-B14F-4D97-AF65-F5344CB8AC3E}">
        <p14:creationId xmlns:p14="http://schemas.microsoft.com/office/powerpoint/2010/main" val="52704715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  <p:sldLayoutId id="2147483689" r:id="rId16"/>
    <p:sldLayoutId id="2147483690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2"/>
          <p:cNvSpPr/>
          <p:nvPr/>
        </p:nvSpPr>
        <p:spPr>
          <a:xfrm>
            <a:off x="2208360" y="1341360"/>
            <a:ext cx="77734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91000"/>
              </a:lnSpc>
              <a:tabLst>
                <a:tab pos="0" algn="l"/>
              </a:tabLst>
            </a:pPr>
            <a:endParaRPr lang="ca-ES" spc="-1" dirty="0">
              <a:solidFill>
                <a:prstClr val="black"/>
              </a:solidFill>
              <a:latin typeface="Arial"/>
            </a:endParaRPr>
          </a:p>
          <a:p>
            <a:pPr>
              <a:lnSpc>
                <a:spcPct val="91000"/>
              </a:lnSpc>
              <a:tabLst>
                <a:tab pos="0" algn="l"/>
              </a:tabLst>
            </a:pPr>
            <a:endParaRPr lang="ca-ES" sz="24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2207640" y="2133001"/>
            <a:ext cx="7775280" cy="2554545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marL="360">
              <a:buClr>
                <a:srgbClr val="000000"/>
              </a:buClr>
            </a:pPr>
            <a:endParaRPr lang="ca-ES" sz="3200" b="1" spc="-1" dirty="0">
              <a:solidFill>
                <a:srgbClr val="FF0000"/>
              </a:solidFill>
              <a:latin typeface="Arial"/>
            </a:endParaRPr>
          </a:p>
          <a:p>
            <a:pPr marL="360" algn="ctr">
              <a:buClr>
                <a:srgbClr val="000000"/>
              </a:buClr>
            </a:pPr>
            <a:r>
              <a:rPr lang="ca-ES" sz="3200" b="1" spc="-1" dirty="0">
                <a:solidFill>
                  <a:schemeClr val="accent6"/>
                </a:solidFill>
                <a:latin typeface="Arial"/>
              </a:rPr>
              <a:t>SITUACIÓ DEL PROFESSORAT DE FORMACIÓ I ORIENTACIÓ LABORAL</a:t>
            </a:r>
          </a:p>
          <a:p>
            <a:pPr marL="360">
              <a:buClr>
                <a:srgbClr val="000000"/>
              </a:buClr>
            </a:pPr>
            <a:endParaRPr lang="ca-ES" sz="3200" b="1" spc="-1" dirty="0">
              <a:solidFill>
                <a:schemeClr val="accent6"/>
              </a:solidFill>
              <a:latin typeface="Arial"/>
            </a:endParaRPr>
          </a:p>
          <a:p>
            <a:pPr marL="360">
              <a:buClr>
                <a:srgbClr val="000000"/>
              </a:buClr>
            </a:pPr>
            <a:r>
              <a:rPr lang="ca-ES" sz="3200" b="1" spc="-1" dirty="0">
                <a:solidFill>
                  <a:schemeClr val="bg1"/>
                </a:solidFill>
                <a:latin typeface="Arial"/>
              </a:rPr>
              <a:t>	</a:t>
            </a:r>
            <a:r>
              <a:rPr lang="ca-ES" sz="2800" b="1" spc="-1" dirty="0">
                <a:solidFill>
                  <a:schemeClr val="bg1"/>
                </a:solidFill>
                <a:latin typeface="Arial"/>
              </a:rPr>
              <a:t>Lleida, 27 de novembre de 2021</a:t>
            </a:r>
          </a:p>
        </p:txBody>
      </p:sp>
      <p:sp>
        <p:nvSpPr>
          <p:cNvPr id="218" name="TextShape 4"/>
          <p:cNvSpPr txBox="1"/>
          <p:nvPr/>
        </p:nvSpPr>
        <p:spPr>
          <a:xfrm>
            <a:off x="2208360" y="116640"/>
            <a:ext cx="7773480" cy="1007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ca-ES" sz="2400" b="1" spc="-1" dirty="0">
                <a:solidFill>
                  <a:srgbClr val="C00000"/>
                </a:solidFill>
                <a:latin typeface="Arial"/>
              </a:rPr>
              <a:t>XII JORNADA INNOVACIÓ, I METODOLOGIES I CREATIVITAT EMPRESARIAL</a:t>
            </a:r>
            <a:endParaRPr lang="ca-ES" sz="24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45653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22000">
              <a:schemeClr val="tx2">
                <a:lumMod val="20000"/>
                <a:lumOff val="80000"/>
              </a:schemeClr>
            </a:gs>
            <a:gs pos="74000">
              <a:schemeClr val="tx2">
                <a:lumMod val="75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a-ES" dirty="0">
              <a:solidFill>
                <a:srgbClr val="FF0000"/>
              </a:solidFill>
            </a:endParaRPr>
          </a:p>
        </p:txBody>
      </p:sp>
      <p:sp>
        <p:nvSpPr>
          <p:cNvPr id="3" name="Contenidor de contingut 2"/>
          <p:cNvSpPr>
            <a:spLocks noGrp="1"/>
          </p:cNvSpPr>
          <p:nvPr>
            <p:ph idx="1"/>
          </p:nvPr>
        </p:nvSpPr>
        <p:spPr>
          <a:xfrm>
            <a:off x="684212" y="333376"/>
            <a:ext cx="8534400" cy="5191124"/>
          </a:xfrm>
        </p:spPr>
        <p:txBody>
          <a:bodyPr/>
          <a:lstStyle/>
          <a:p>
            <a:pPr marL="0" indent="0">
              <a:buNone/>
            </a:pPr>
            <a:r>
              <a:rPr lang="ca-ES" sz="3600" cap="all" dirty="0">
                <a:ln w="3175" cmpd="sng">
                  <a:noFill/>
                </a:ln>
                <a:solidFill>
                  <a:srgbClr val="FF0000"/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6.REPTES DE FUTUR</a:t>
            </a:r>
            <a:endParaRPr lang="ca-ES" sz="3600" dirty="0"/>
          </a:p>
          <a:p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Implementació mòduls de innovació i recerca tecnològica, i d’emprenedoria activa, i de digitalització.</a:t>
            </a:r>
          </a:p>
          <a:p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Sistema integral d’orientació professional</a:t>
            </a:r>
          </a:p>
          <a:p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Estratègies de mòduls professionals interrelacionats, utilitzant metodologies basades en reptes o projectes</a:t>
            </a:r>
          </a:p>
          <a:p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Potenciar el pla de treball pedagògic per part de l’equip docent a partir de l’Avaluació diagnòstica</a:t>
            </a:r>
          </a:p>
          <a:p>
            <a:pPr marL="0" indent="0">
              <a:buNone/>
            </a:pPr>
            <a:endParaRPr lang="ca-ES" dirty="0"/>
          </a:p>
          <a:p>
            <a:endParaRPr lang="ca-ES" dirty="0"/>
          </a:p>
        </p:txBody>
      </p:sp>
      <p:sp>
        <p:nvSpPr>
          <p:cNvPr id="4" name="Crida rectangular 3"/>
          <p:cNvSpPr/>
          <p:nvPr/>
        </p:nvSpPr>
        <p:spPr>
          <a:xfrm>
            <a:off x="1378323" y="4653524"/>
            <a:ext cx="3684495" cy="1105926"/>
          </a:xfrm>
          <a:prstGeom prst="wedgeRectCallout">
            <a:avLst>
              <a:gd name="adj1" fmla="val -20584"/>
              <a:gd name="adj2" fmla="val 75426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dirty="0"/>
              <a:t>NOVA LLEI ESTATAL FP</a:t>
            </a:r>
          </a:p>
        </p:txBody>
      </p:sp>
      <p:sp>
        <p:nvSpPr>
          <p:cNvPr id="5" name="Crida rectangular 4"/>
          <p:cNvSpPr/>
          <p:nvPr/>
        </p:nvSpPr>
        <p:spPr>
          <a:xfrm>
            <a:off x="5756928" y="4650689"/>
            <a:ext cx="3294529" cy="1180352"/>
          </a:xfrm>
          <a:prstGeom prst="wedgeRectCallout">
            <a:avLst>
              <a:gd name="adj1" fmla="val -20425"/>
              <a:gd name="adj2" fmla="val 716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a-ES" sz="2400" b="1" dirty="0">
                <a:cs typeface="Arial" panose="020B0604020202020204" pitchFamily="34" charset="0"/>
              </a:rPr>
              <a:t>DESENVOLUPAMENT AGENCIA FP CAT</a:t>
            </a:r>
          </a:p>
        </p:txBody>
      </p:sp>
    </p:spTree>
    <p:extLst>
      <p:ext uri="{BB962C8B-B14F-4D97-AF65-F5344CB8AC3E}">
        <p14:creationId xmlns:p14="http://schemas.microsoft.com/office/powerpoint/2010/main" val="407749545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2">
                <a:lumMod val="40000"/>
                <a:lumOff val="60000"/>
              </a:schemeClr>
            </a:gs>
            <a:gs pos="100000">
              <a:schemeClr val="tx2">
                <a:lumMod val="75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1934"/>
          </a:xfrm>
        </p:spPr>
        <p:txBody>
          <a:bodyPr>
            <a:normAutofit/>
          </a:bodyPr>
          <a:lstStyle/>
          <a:p>
            <a:pPr algn="l"/>
            <a:endParaRPr lang="ca-E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1933303"/>
            <a:ext cx="9144000" cy="3324497"/>
          </a:xfrm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endParaRPr lang="ca-E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ca-ES" sz="40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MOLTES GRÀCIES</a:t>
            </a:r>
          </a:p>
          <a:p>
            <a:pPr algn="ctr"/>
            <a:endParaRPr lang="ca-E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ca-ES" sz="4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6696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2"/>
          <p:cNvSpPr/>
          <p:nvPr/>
        </p:nvSpPr>
        <p:spPr>
          <a:xfrm>
            <a:off x="2208359" y="1341360"/>
            <a:ext cx="8076463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91000"/>
              </a:lnSpc>
              <a:tabLst>
                <a:tab pos="0" algn="l"/>
              </a:tabLst>
            </a:pPr>
            <a:endParaRPr lang="ca-ES" spc="-1" dirty="0">
              <a:solidFill>
                <a:prstClr val="black"/>
              </a:solidFill>
              <a:latin typeface="Arial"/>
            </a:endParaRPr>
          </a:p>
          <a:p>
            <a:pPr>
              <a:lnSpc>
                <a:spcPct val="91000"/>
              </a:lnSpc>
              <a:tabLst>
                <a:tab pos="0" algn="l"/>
              </a:tabLst>
            </a:pPr>
            <a:endParaRPr lang="ca-ES" sz="2400" spc="-1" dirty="0">
              <a:solidFill>
                <a:prstClr val="black"/>
              </a:solidFill>
              <a:latin typeface="Arial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823905925"/>
              </p:ext>
            </p:extLst>
          </p:nvPr>
        </p:nvGraphicFramePr>
        <p:xfrm>
          <a:off x="2208359" y="2508069"/>
          <a:ext cx="9487252" cy="30131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18" name="TextShape 4"/>
          <p:cNvSpPr txBox="1"/>
          <p:nvPr/>
        </p:nvSpPr>
        <p:spPr>
          <a:xfrm>
            <a:off x="2208360" y="116640"/>
            <a:ext cx="7773480" cy="1007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ca-ES" sz="2800" b="1" spc="-1" dirty="0">
                <a:solidFill>
                  <a:srgbClr val="C00000"/>
                </a:solidFill>
                <a:latin typeface="Arial"/>
              </a:rPr>
              <a:t>SITUACIÓ DEL PROFESSORAT FORMACIÓ I ORIENTACIÓ LABORAL</a:t>
            </a:r>
            <a:endParaRPr lang="ca-ES" sz="24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7799149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CustomShape 2"/>
          <p:cNvSpPr/>
          <p:nvPr/>
        </p:nvSpPr>
        <p:spPr>
          <a:xfrm>
            <a:off x="2208360" y="1341360"/>
            <a:ext cx="7773480" cy="3599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Autofit/>
          </a:bodyPr>
          <a:lstStyle/>
          <a:p>
            <a:pPr>
              <a:lnSpc>
                <a:spcPct val="91000"/>
              </a:lnSpc>
              <a:tabLst>
                <a:tab pos="0" algn="l"/>
              </a:tabLst>
            </a:pPr>
            <a:endParaRPr lang="ca-ES" spc="-1" dirty="0">
              <a:solidFill>
                <a:prstClr val="black"/>
              </a:solidFill>
              <a:latin typeface="Arial"/>
            </a:endParaRPr>
          </a:p>
          <a:p>
            <a:pPr>
              <a:lnSpc>
                <a:spcPct val="91000"/>
              </a:lnSpc>
              <a:tabLst>
                <a:tab pos="0" algn="l"/>
              </a:tabLst>
            </a:pPr>
            <a:endParaRPr lang="ca-ES" sz="2400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17" name="CustomShape 3"/>
          <p:cNvSpPr/>
          <p:nvPr/>
        </p:nvSpPr>
        <p:spPr>
          <a:xfrm>
            <a:off x="2207640" y="2133001"/>
            <a:ext cx="7775280" cy="2934137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spAutoFit/>
          </a:bodyPr>
          <a:lstStyle/>
          <a:p>
            <a:pPr marL="457200" indent="-456840">
              <a:buClr>
                <a:srgbClr val="000000"/>
              </a:buClr>
              <a:buFont typeface="Noto Sans Symbols"/>
              <a:buAutoNum type="arabicPeriod"/>
            </a:pPr>
            <a:r>
              <a:rPr lang="ca-ES" sz="2400" b="1" spc="-1" dirty="0">
                <a:solidFill>
                  <a:srgbClr val="000000"/>
                </a:solidFill>
                <a:latin typeface="Arial"/>
              </a:rPr>
              <a:t>Atribució docent</a:t>
            </a:r>
            <a:endParaRPr lang="ca-ES" sz="2400" b="1" spc="-1" dirty="0">
              <a:solidFill>
                <a:prstClr val="black"/>
              </a:solidFill>
              <a:latin typeface="Arial"/>
            </a:endParaRPr>
          </a:p>
          <a:p>
            <a:pPr marL="457200" indent="-456840">
              <a:buClr>
                <a:srgbClr val="000000"/>
              </a:buClr>
              <a:buFont typeface="Arial"/>
              <a:buAutoNum type="arabicPeriod"/>
            </a:pPr>
            <a:r>
              <a:rPr lang="ca-ES" sz="2400" b="1" spc="-1" dirty="0">
                <a:solidFill>
                  <a:srgbClr val="000000"/>
                </a:solidFill>
                <a:latin typeface="Arial"/>
                <a:ea typeface="Arial"/>
              </a:rPr>
              <a:t>Organització dels diferents cicles formatius</a:t>
            </a:r>
            <a:endParaRPr lang="ca-ES" sz="2400" b="1" spc="-1" dirty="0">
              <a:solidFill>
                <a:prstClr val="black"/>
              </a:solidFill>
              <a:latin typeface="Arial"/>
            </a:endParaRPr>
          </a:p>
          <a:p>
            <a:pPr marL="457200" indent="-456840">
              <a:spcBef>
                <a:spcPts val="479"/>
              </a:spcBef>
              <a:buClr>
                <a:srgbClr val="000000"/>
              </a:buClr>
              <a:buFont typeface="Noto Sans Symbols"/>
              <a:buAutoNum type="arabicPeriod"/>
            </a:pPr>
            <a:r>
              <a:rPr lang="ca-ES" sz="2400" b="1" spc="-1" dirty="0">
                <a:solidFill>
                  <a:srgbClr val="000000"/>
                </a:solidFill>
                <a:latin typeface="Arial"/>
                <a:ea typeface="Arial"/>
              </a:rPr>
              <a:t>Participació en els equips docents dels diferents cicles formatius</a:t>
            </a:r>
            <a:endParaRPr lang="ca-ES" sz="2400" b="1" spc="-1" dirty="0">
              <a:solidFill>
                <a:prstClr val="black"/>
              </a:solidFill>
              <a:latin typeface="Arial"/>
            </a:endParaRPr>
          </a:p>
          <a:p>
            <a:pPr marL="457200" indent="-456840">
              <a:spcBef>
                <a:spcPts val="479"/>
              </a:spcBef>
              <a:buClr>
                <a:srgbClr val="000000"/>
              </a:buClr>
              <a:buFont typeface="Arial"/>
              <a:buAutoNum type="arabicPeriod"/>
            </a:pPr>
            <a:r>
              <a:rPr lang="ca-ES" sz="2400" b="1" spc="-1" dirty="0">
                <a:solidFill>
                  <a:srgbClr val="000000"/>
                </a:solidFill>
                <a:latin typeface="Arial"/>
                <a:ea typeface="Arial"/>
              </a:rPr>
              <a:t>Encaix del professorat de FOL en els centres FP</a:t>
            </a:r>
          </a:p>
          <a:p>
            <a:pPr marL="457560" indent="-457200">
              <a:spcBef>
                <a:spcPts val="479"/>
              </a:spcBef>
              <a:buClr>
                <a:srgbClr val="000000"/>
              </a:buClr>
              <a:buAutoNum type="arabicPeriod" startAt="5"/>
            </a:pPr>
            <a:r>
              <a:rPr lang="ca-ES" sz="2400" b="1" spc="-1" dirty="0">
                <a:solidFill>
                  <a:srgbClr val="000000"/>
                </a:solidFill>
                <a:latin typeface="Arial"/>
              </a:rPr>
              <a:t>Normativa de convalidacions (FOL i EIE)</a:t>
            </a:r>
          </a:p>
          <a:p>
            <a:pPr marL="457560" indent="-457200">
              <a:spcBef>
                <a:spcPts val="479"/>
              </a:spcBef>
              <a:buClr>
                <a:srgbClr val="000000"/>
              </a:buClr>
              <a:buAutoNum type="arabicPeriod" startAt="5"/>
            </a:pPr>
            <a:r>
              <a:rPr lang="ca-ES" sz="2400" b="1" spc="-1" dirty="0">
                <a:solidFill>
                  <a:srgbClr val="000000"/>
                </a:solidFill>
                <a:latin typeface="Arial"/>
              </a:rPr>
              <a:t>Reptes de futur</a:t>
            </a:r>
            <a:endParaRPr lang="ca-ES" sz="2400" b="1" spc="-1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2208360" y="116640"/>
            <a:ext cx="7773480" cy="100764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ctr">
              <a:tabLst>
                <a:tab pos="0" algn="l"/>
              </a:tabLst>
            </a:pPr>
            <a:r>
              <a:rPr lang="ca-ES" sz="2400" b="1" spc="-1" dirty="0">
                <a:solidFill>
                  <a:srgbClr val="C00000"/>
                </a:solidFill>
                <a:latin typeface="Arial"/>
              </a:rPr>
              <a:t>SITUACIÓ DEL PROFESSORAT FORMACIÓ I ORIENTACIÓ LABORAL</a:t>
            </a:r>
            <a:endParaRPr lang="ca-ES" sz="2400" spc="-1" dirty="0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06820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2"/>
            <a:ext cx="9144000" cy="1228951"/>
          </a:xfrm>
        </p:spPr>
        <p:txBody>
          <a:bodyPr>
            <a:normAutofit fontScale="90000"/>
          </a:bodyPr>
          <a:lstStyle/>
          <a:p>
            <a:pPr algn="l"/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1.ATRIBUCIÓ DOCENT</a:t>
            </a:r>
            <a:b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731520"/>
            <a:ext cx="9144000" cy="5303519"/>
          </a:xfrm>
        </p:spPr>
        <p:txBody>
          <a:bodyPr>
            <a:noAutofit/>
          </a:bodyPr>
          <a:lstStyle/>
          <a:p>
            <a:endParaRPr lang="ca-E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El professorat de FOL té atribució docent en :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CFGB :MP Entorn Laboral 99h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CFGM :MP FOL 66h /MP EIE 66h/ MP Síntesi 33h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CFGS :MP FOL 66h/MP EIE 66h/ MP Projecte 33 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Ensenyaments arts plàstiques i disseny: MP FOL 66h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Batxillerat-Economia: amb titulació ciències jurídiques àmbit econòmic</a:t>
            </a:r>
          </a:p>
          <a:p>
            <a:pPr marL="342900" indent="-342900" algn="l">
              <a:buFont typeface="Arial" panose="020B0604020202020204" pitchFamily="34" charset="0"/>
              <a:buChar char="•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ESO-Economia: amb titulació ciències jurídiques àmbit econòmic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Altres: en funció </a:t>
            </a:r>
            <a:r>
              <a:rPr lang="es-ES" sz="2400" b="1" dirty="0">
                <a:latin typeface="Arial" panose="020B0604020202020204" pitchFamily="34" charset="0"/>
                <a:cs typeface="Arial" panose="020B0604020202020204" pitchFamily="34" charset="0"/>
              </a:rPr>
              <a:t>titulació, formació o experiència docent </a:t>
            </a:r>
            <a:endParaRPr lang="ca-E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l"/>
            <a:endParaRPr lang="ca-E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21421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367245" y="495344"/>
            <a:ext cx="9144000" cy="1228951"/>
          </a:xfrm>
        </p:spPr>
        <p:txBody>
          <a:bodyPr>
            <a:normAutofit/>
          </a:bodyPr>
          <a:lstStyle/>
          <a:p>
            <a:pPr algn="l"/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2.ORGANITZACIÓ DELS DIFERENTS CICLES </a:t>
            </a:r>
            <a:r>
              <a:rPr lang="ca-ES" sz="3200" dirty="0" err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CICLES</a:t>
            </a:r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FORMATIUS 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830424"/>
            <a:ext cx="9144000" cy="5178489"/>
          </a:xfrm>
        </p:spPr>
        <p:txBody>
          <a:bodyPr>
            <a:normAutofit lnSpcReduction="10000"/>
          </a:bodyPr>
          <a:lstStyle/>
          <a:p>
            <a:endParaRPr lang="ca-ES" dirty="0"/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sz="3600" dirty="0">
              <a:solidFill>
                <a:srgbClr val="FF0000"/>
              </a:solidFill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a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Distribució dels mòduls professionals i/o unitats formatives al llarg del cicle 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a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Criteris per l’assignació d’hores de lliure disposició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a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Mòduls professionals o unitats formatives on es desenvoluparà en llengua anglesa activitat d’ensenyament aprenentatge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a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Criteris de continguts i organització del mòdul Síntesi i de Projecte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a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Criteris generals d’avaluació i recuperació dels MP o UF</a:t>
            </a:r>
          </a:p>
          <a:p>
            <a:pPr marL="342900" indent="-342900" algn="l">
              <a:buFont typeface="Wingdings" panose="05000000000000000000" pitchFamily="2" charset="2"/>
              <a:buChar char="§"/>
            </a:pPr>
            <a:r>
              <a:rPr lang="ca-E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Espais docents on es desenvoluparà el cicle</a:t>
            </a:r>
          </a:p>
          <a:p>
            <a:pPr algn="l"/>
            <a:endParaRPr lang="ca-E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342900" indent="-342900" algn="l">
              <a:buFont typeface="Wingdings" panose="05000000000000000000" pitchFamily="2" charset="2"/>
              <a:buChar char="§"/>
            </a:pPr>
            <a:endParaRPr lang="ca-ES" sz="2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sz="2000" dirty="0">
              <a:solidFill>
                <a:srgbClr val="FF0000"/>
              </a:solidFill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ca-ES" sz="20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64416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1934"/>
          </a:xfrm>
        </p:spPr>
        <p:txBody>
          <a:bodyPr>
            <a:normAutofit fontScale="90000"/>
          </a:bodyPr>
          <a:lstStyle/>
          <a:p>
            <a:pPr algn="l"/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3.PARTICIPACIÓ EN ELS EQUIPS DOCENTS DELS DIFERENTS CICLES FORMATIUS</a:t>
            </a:r>
            <a:b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ca-ES" sz="32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Diagrama 3"/>
          <p:cNvGraphicFramePr/>
          <p:nvPr/>
        </p:nvGraphicFramePr>
        <p:xfrm>
          <a:off x="1524000" y="1933303"/>
          <a:ext cx="9144000" cy="33244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73012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20000"/>
                <a:lumOff val="8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1934"/>
          </a:xfrm>
        </p:spPr>
        <p:txBody>
          <a:bodyPr>
            <a:normAutofit/>
          </a:bodyPr>
          <a:lstStyle/>
          <a:p>
            <a:pPr algn="l"/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4.ENCAIX DEL PROFESSORAT FOL</a:t>
            </a:r>
          </a:p>
        </p:txBody>
      </p:sp>
      <p:graphicFrame>
        <p:nvGraphicFramePr>
          <p:cNvPr id="6" name="Diagrama 5"/>
          <p:cNvGraphicFramePr/>
          <p:nvPr>
            <p:extLst>
              <p:ext uri="{D42A27DB-BD31-4B8C-83A1-F6EECF244321}">
                <p14:modId xmlns:p14="http://schemas.microsoft.com/office/powerpoint/2010/main" val="2735433870"/>
              </p:ext>
            </p:extLst>
          </p:nvPr>
        </p:nvGraphicFramePr>
        <p:xfrm>
          <a:off x="1524000" y="1923778"/>
          <a:ext cx="9150220" cy="3831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389271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bg2">
                <a:tint val="97000"/>
                <a:hueMod val="92000"/>
                <a:satMod val="169000"/>
                <a:lumMod val="164000"/>
              </a:schemeClr>
            </a:gs>
            <a:gs pos="100000">
              <a:schemeClr val="tx2">
                <a:lumMod val="40000"/>
                <a:lumOff val="60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1934"/>
          </a:xfrm>
        </p:spPr>
        <p:txBody>
          <a:bodyPr>
            <a:normAutofit fontScale="90000"/>
          </a:bodyPr>
          <a:lstStyle/>
          <a:p>
            <a:pPr algn="l"/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5.NORMATIVA DE CONVALIDACIONS (FOL i EIE)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1933303"/>
            <a:ext cx="9144000" cy="4381772"/>
          </a:xfrm>
        </p:spPr>
        <p:txBody>
          <a:bodyPr>
            <a:normAutofit fontScale="92500"/>
          </a:bodyPr>
          <a:lstStyle/>
          <a:p>
            <a:pPr marL="514350" indent="-514350" algn="l">
              <a:buFont typeface="+mj-lt"/>
              <a:buAutoNum type="romanUcPeriod"/>
            </a:pPr>
            <a:r>
              <a:rPr lang="ca-ES" sz="2200" b="1" dirty="0">
                <a:latin typeface="Arial" panose="020B0604020202020204" pitchFamily="34" charset="0"/>
                <a:cs typeface="Arial" panose="020B0604020202020204" pitchFamily="34" charset="0"/>
              </a:rPr>
              <a:t>Matricula a FOL LOE que aporta FOL LOGSE convalida UF1 Incorporació al treball &gt;&gt;&gt; es trasllada la mateixa qualificació </a:t>
            </a:r>
          </a:p>
          <a:p>
            <a:pPr marL="514350" indent="-514350" algn="l">
              <a:buFont typeface="+mj-lt"/>
              <a:buAutoNum type="romanUcPeriod"/>
            </a:pPr>
            <a:r>
              <a:rPr lang="ca-ES" sz="2200" b="1" dirty="0">
                <a:latin typeface="Arial" panose="020B0604020202020204" pitchFamily="34" charset="0"/>
                <a:cs typeface="Arial" panose="020B0604020202020204" pitchFamily="34" charset="0"/>
              </a:rPr>
              <a:t>Matrícula a FOL LOGSE que aporta FOL LOGSE convalida quan siguin del mateix nivell, &gt;&gt;&gt; es trasllada la mateixa qualificació</a:t>
            </a:r>
          </a:p>
          <a:p>
            <a:pPr marL="514350" indent="-514350" algn="l">
              <a:buFont typeface="+mj-lt"/>
              <a:buAutoNum type="romanUcPeriod"/>
            </a:pPr>
            <a:r>
              <a:rPr lang="ca-ES" sz="2200" b="1" dirty="0">
                <a:latin typeface="Arial" panose="020B0604020202020204" pitchFamily="34" charset="0"/>
                <a:cs typeface="Arial" panose="020B0604020202020204" pitchFamily="34" charset="0"/>
              </a:rPr>
              <a:t>Matrícula FOL LOE que aporta FOL LOE sigui de GM o de GS convalida &gt;&gt;&gt; es trasllada la mateixa qualificació</a:t>
            </a:r>
          </a:p>
          <a:p>
            <a:pPr marL="514350" indent="-514350" algn="l">
              <a:buFont typeface="+mj-lt"/>
              <a:buAutoNum type="romanUcPeriod"/>
            </a:pPr>
            <a:r>
              <a:rPr lang="ca-ES" sz="2200" b="1" dirty="0">
                <a:latin typeface="Arial" panose="020B0604020202020204" pitchFamily="34" charset="0"/>
                <a:cs typeface="Arial" panose="020B0604020202020204" pitchFamily="34" charset="0"/>
              </a:rPr>
              <a:t>Matrícula FOL LOGSE que aporta FOL LOE només es podrà convalidar en cas que l’alumne estigui matriculat a un GM LOGSE.</a:t>
            </a:r>
          </a:p>
          <a:p>
            <a:pPr marL="514350" indent="-514350" algn="l">
              <a:buFont typeface="+mj-lt"/>
              <a:buAutoNum type="romanUcPeriod"/>
            </a:pPr>
            <a:r>
              <a:rPr lang="ca-ES" sz="2200" b="1" dirty="0">
                <a:latin typeface="Arial" panose="020B0604020202020204" pitchFamily="34" charset="0"/>
                <a:cs typeface="Arial" panose="020B0604020202020204" pitchFamily="34" charset="0"/>
              </a:rPr>
              <a:t>Respecte a la UF2 de Riscos Laborals es pot convalidar amb un certificat de formació de nivell bàsic amb uns requisits que indiqui la capacitació de nivell bàsic segons el RD 39/1997</a:t>
            </a:r>
          </a:p>
          <a:p>
            <a:pPr algn="l"/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25897640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10000">
              <a:schemeClr val="tx2">
                <a:lumMod val="40000"/>
                <a:lumOff val="60000"/>
              </a:schemeClr>
            </a:gs>
            <a:gs pos="100000">
              <a:schemeClr val="tx2">
                <a:lumMod val="75000"/>
              </a:schemeClr>
            </a:gs>
          </a:gsLst>
          <a:lin ang="612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o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601934"/>
          </a:xfrm>
        </p:spPr>
        <p:txBody>
          <a:bodyPr>
            <a:normAutofit/>
          </a:bodyPr>
          <a:lstStyle/>
          <a:p>
            <a:pPr algn="l"/>
            <a:r>
              <a:rPr lang="ca-ES" sz="32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5.CONVALIDACIONS EIE</a:t>
            </a:r>
          </a:p>
        </p:txBody>
      </p:sp>
      <p:sp>
        <p:nvSpPr>
          <p:cNvPr id="3" name="Subtítol 2"/>
          <p:cNvSpPr>
            <a:spLocks noGrp="1"/>
          </p:cNvSpPr>
          <p:nvPr>
            <p:ph type="subTitle" idx="1"/>
          </p:nvPr>
        </p:nvSpPr>
        <p:spPr>
          <a:xfrm>
            <a:off x="1524000" y="1933303"/>
            <a:ext cx="9144000" cy="3324497"/>
          </a:xfrm>
        </p:spPr>
        <p:txBody>
          <a:bodyPr>
            <a:normAutofit lnSpcReduction="10000"/>
          </a:bodyPr>
          <a:lstStyle/>
          <a:p>
            <a:pPr marL="514350" indent="-514350" algn="l">
              <a:buFont typeface="+mj-lt"/>
              <a:buAutoNum type="romanUcPeriod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Matrícula EIE LOE aporta AGCE-LOGSE , es trasllada la mateixa qualificació</a:t>
            </a:r>
          </a:p>
          <a:p>
            <a:pPr marL="514350" indent="-514350" algn="l">
              <a:buFont typeface="+mj-lt"/>
              <a:buAutoNum type="romanUcPeriod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Matrícula EIE LOE aporta cicle formatiu GM Gestió Administrativa o GS Administració i Finances LOGSE, es trasllada la mateixa qualificació</a:t>
            </a:r>
          </a:p>
          <a:p>
            <a:pPr marL="514350" indent="-514350" algn="l">
              <a:buFont typeface="+mj-lt"/>
              <a:buAutoNum type="romanUcPeriod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Matrícula EIE LOE aporta EIE LOE , es trasllada la mateixa qualificació </a:t>
            </a:r>
          </a:p>
          <a:p>
            <a:pPr marL="514350" indent="-514350" algn="l">
              <a:buFont typeface="+mj-lt"/>
              <a:buAutoNum type="romanUcPeriod"/>
            </a:pPr>
            <a:r>
              <a:rPr lang="ca-ES" sz="2400" b="1" dirty="0">
                <a:latin typeface="Arial" panose="020B0604020202020204" pitchFamily="34" charset="0"/>
                <a:cs typeface="Arial" panose="020B0604020202020204" pitchFamily="34" charset="0"/>
              </a:rPr>
              <a:t>CONVALIDACIONS SINGULARS (DGFP)</a:t>
            </a:r>
          </a:p>
        </p:txBody>
      </p:sp>
    </p:spTree>
    <p:extLst>
      <p:ext uri="{BB962C8B-B14F-4D97-AF65-F5344CB8AC3E}">
        <p14:creationId xmlns:p14="http://schemas.microsoft.com/office/powerpoint/2010/main" val="2138527083"/>
      </p:ext>
    </p:extLst>
  </p:cSld>
  <p:clrMapOvr>
    <a:masterClrMapping/>
  </p:clrMapOvr>
</p:sld>
</file>

<file path=ppt/theme/theme1.xml><?xml version="1.0" encoding="utf-8"?>
<a:theme xmlns:a="http://schemas.openxmlformats.org/drawingml/2006/main" name="Sector">
  <a:themeElements>
    <a:clrScheme name="Sector">
      <a:dk1>
        <a:sysClr val="windowText" lastClr="000000"/>
      </a:dk1>
      <a:lt1>
        <a:sysClr val="window" lastClr="FFFFFF"/>
      </a:lt1>
      <a:dk2>
        <a:srgbClr val="146194"/>
      </a:dk2>
      <a:lt2>
        <a:srgbClr val="76DBF4"/>
      </a:lt2>
      <a:accent1>
        <a:srgbClr val="052F61"/>
      </a:accent1>
      <a:accent2>
        <a:srgbClr val="A50E82"/>
      </a:accent2>
      <a:accent3>
        <a:srgbClr val="14967C"/>
      </a:accent3>
      <a:accent4>
        <a:srgbClr val="6A9E1F"/>
      </a:accent4>
      <a:accent5>
        <a:srgbClr val="E87D37"/>
      </a:accent5>
      <a:accent6>
        <a:srgbClr val="C62324"/>
      </a:accent6>
      <a:hlink>
        <a:srgbClr val="0D2E46"/>
      </a:hlink>
      <a:folHlink>
        <a:srgbClr val="356A95"/>
      </a:folHlink>
    </a:clrScheme>
    <a:fontScheme name="Sector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ector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3FEC7C6-62A9-40C4-99D2-581AACACAA2F}"/>
    </a:ext>
  </a:extLst>
</a:theme>
</file>

<file path=ppt/theme/theme2.xml><?xml version="1.0" encoding="utf-8"?>
<a:theme xmlns:a="http://schemas.openxmlformats.org/drawingml/2006/main" name="Tema de l'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1222</TotalTime>
  <Words>552</Words>
  <Application>Microsoft Office PowerPoint</Application>
  <PresentationFormat>Panorámica</PresentationFormat>
  <Paragraphs>75</Paragraphs>
  <Slides>11</Slides>
  <Notes>3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11</vt:i4>
      </vt:variant>
    </vt:vector>
  </HeadingPairs>
  <TitlesOfParts>
    <vt:vector size="19" baseType="lpstr">
      <vt:lpstr>Arial</vt:lpstr>
      <vt:lpstr>Calibri</vt:lpstr>
      <vt:lpstr>Century Gothic</vt:lpstr>
      <vt:lpstr>Noto Sans Symbols</vt:lpstr>
      <vt:lpstr>Times New Roman</vt:lpstr>
      <vt:lpstr>Wingdings</vt:lpstr>
      <vt:lpstr>Wingdings 3</vt:lpstr>
      <vt:lpstr>Sector</vt:lpstr>
      <vt:lpstr>Presentación de PowerPoint</vt:lpstr>
      <vt:lpstr>Presentación de PowerPoint</vt:lpstr>
      <vt:lpstr>Presentación de PowerPoint</vt:lpstr>
      <vt:lpstr>1.ATRIBUCIÓ DOCENT   </vt:lpstr>
      <vt:lpstr>2.ORGANITZACIÓ DELS DIFERENTS CICLES CICLES FORMATIUS </vt:lpstr>
      <vt:lpstr>3.PARTICIPACIÓ EN ELS EQUIPS DOCENTS DELS DIFERENTS CICLES FORMATIUS </vt:lpstr>
      <vt:lpstr>4.ENCAIX DEL PROFESSORAT FOL</vt:lpstr>
      <vt:lpstr>5.NORMATIVA DE CONVALIDACIONS (FOL i EIE)</vt:lpstr>
      <vt:lpstr>5.CONVALIDACIONS EIE</vt:lpstr>
      <vt:lpstr>Presentación de PowerPoint</vt:lpstr>
      <vt:lpstr>Presentación de PowerPoint</vt:lpstr>
    </vt:vector>
  </TitlesOfParts>
  <Company>Departament d'Educació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 del PowerPoint</dc:title>
  <dc:creator>Solsona Sole, Joan</dc:creator>
  <cp:lastModifiedBy>Usuari</cp:lastModifiedBy>
  <cp:revision>77</cp:revision>
  <dcterms:created xsi:type="dcterms:W3CDTF">2021-11-22T09:02:06Z</dcterms:created>
  <dcterms:modified xsi:type="dcterms:W3CDTF">2021-11-27T07:51:17Z</dcterms:modified>
</cp:coreProperties>
</file>